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notesSlides/notesSlide1.xml" ContentType="application/vnd.openxmlformats-officedocument.presentationml.notesSlide+xml"/>
  <Override PartName="/ppt/theme/themeOverride17.xml" ContentType="application/vnd.openxmlformats-officedocument.themeOverride+xml"/>
  <Override PartName="/ppt/notesSlides/notesSlide2.xml" ContentType="application/vnd.openxmlformats-officedocument.presentationml.notesSlide+xml"/>
  <Override PartName="/ppt/theme/themeOverride18.xml" ContentType="application/vnd.openxmlformats-officedocument.themeOverride+xml"/>
  <Override PartName="/ppt/theme/themeOverride19.xml" ContentType="application/vnd.openxmlformats-officedocument.themeOverride+xml"/>
  <Override PartName="/ppt/notesSlides/notesSlide3.xml" ContentType="application/vnd.openxmlformats-officedocument.presentationml.notesSlide+xml"/>
  <Override PartName="/ppt/theme/themeOverride20.xml" ContentType="application/vnd.openxmlformats-officedocument.themeOverride+xml"/>
  <Override PartName="/ppt/notesSlides/notesSlide4.xml" ContentType="application/vnd.openxmlformats-officedocument.presentationml.notesSlide+xml"/>
  <Override PartName="/ppt/theme/themeOverride21.xml" ContentType="application/vnd.openxmlformats-officedocument.themeOverride+xml"/>
  <Override PartName="/ppt/notesSlides/notesSlide5.xml" ContentType="application/vnd.openxmlformats-officedocument.presentationml.notesSlide+xml"/>
  <Override PartName="/ppt/theme/themeOverride22.xml" ContentType="application/vnd.openxmlformats-officedocument.themeOverride+xml"/>
  <Override PartName="/ppt/notesSlides/notesSlide6.xml" ContentType="application/vnd.openxmlformats-officedocument.presentationml.notesSlide+xml"/>
  <Override PartName="/ppt/theme/themeOverride23.xml" ContentType="application/vnd.openxmlformats-officedocument.themeOverride+xml"/>
  <Override PartName="/ppt/notesSlides/notesSlide7.xml" ContentType="application/vnd.openxmlformats-officedocument.presentationml.notesSlide+xml"/>
  <Override PartName="/ppt/theme/themeOverride24.xml" ContentType="application/vnd.openxmlformats-officedocument.themeOverride+xml"/>
  <Override PartName="/ppt/notesSlides/notesSlide8.xml" ContentType="application/vnd.openxmlformats-officedocument.presentationml.notesSlide+xml"/>
  <Override PartName="/ppt/theme/themeOverride25.xml" ContentType="application/vnd.openxmlformats-officedocument.themeOverride+xml"/>
  <Override PartName="/ppt/notesSlides/notesSlide9.xml" ContentType="application/vnd.openxmlformats-officedocument.presentationml.notesSlide+xml"/>
  <Override PartName="/ppt/theme/themeOverride26.xml" ContentType="application/vnd.openxmlformats-officedocument.themeOverride+xml"/>
  <Override PartName="/ppt/notesSlides/notesSlide10.xml" ContentType="application/vnd.openxmlformats-officedocument.presentationml.notesSlide+xml"/>
  <Override PartName="/ppt/theme/themeOverride27.xml" ContentType="application/vnd.openxmlformats-officedocument.themeOverride+xml"/>
  <Override PartName="/ppt/notesSlides/notesSlide11.xml" ContentType="application/vnd.openxmlformats-officedocument.presentationml.notesSlide+xml"/>
  <Override PartName="/ppt/theme/themeOverride2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3" r:id="rId2"/>
    <p:sldMasterId id="2147483657" r:id="rId3"/>
  </p:sldMasterIdLst>
  <p:notesMasterIdLst>
    <p:notesMasterId r:id="rId94"/>
  </p:notesMasterIdLst>
  <p:handoutMasterIdLst>
    <p:handoutMasterId r:id="rId95"/>
  </p:handoutMasterIdLst>
  <p:sldIdLst>
    <p:sldId id="598" r:id="rId4"/>
    <p:sldId id="610" r:id="rId5"/>
    <p:sldId id="609" r:id="rId6"/>
    <p:sldId id="603" r:id="rId7"/>
    <p:sldId id="599" r:id="rId8"/>
    <p:sldId id="600" r:id="rId9"/>
    <p:sldId id="604" r:id="rId10"/>
    <p:sldId id="601" r:id="rId11"/>
    <p:sldId id="602" r:id="rId12"/>
    <p:sldId id="597" r:id="rId13"/>
    <p:sldId id="606" r:id="rId14"/>
    <p:sldId id="607" r:id="rId15"/>
    <p:sldId id="608" r:id="rId16"/>
    <p:sldId id="565" r:id="rId17"/>
    <p:sldId id="518" r:id="rId18"/>
    <p:sldId id="517" r:id="rId19"/>
    <p:sldId id="519" r:id="rId20"/>
    <p:sldId id="520" r:id="rId21"/>
    <p:sldId id="521" r:id="rId22"/>
    <p:sldId id="522" r:id="rId23"/>
    <p:sldId id="531" r:id="rId24"/>
    <p:sldId id="494" r:id="rId25"/>
    <p:sldId id="523" r:id="rId26"/>
    <p:sldId id="524" r:id="rId27"/>
    <p:sldId id="525" r:id="rId28"/>
    <p:sldId id="526" r:id="rId29"/>
    <p:sldId id="527" r:id="rId30"/>
    <p:sldId id="528" r:id="rId31"/>
    <p:sldId id="529" r:id="rId32"/>
    <p:sldId id="435" r:id="rId33"/>
    <p:sldId id="497" r:id="rId34"/>
    <p:sldId id="568" r:id="rId35"/>
    <p:sldId id="569" r:id="rId36"/>
    <p:sldId id="498" r:id="rId37"/>
    <p:sldId id="500" r:id="rId38"/>
    <p:sldId id="503" r:id="rId39"/>
    <p:sldId id="499" r:id="rId40"/>
    <p:sldId id="504" r:id="rId41"/>
    <p:sldId id="483" r:id="rId42"/>
    <p:sldId id="484" r:id="rId43"/>
    <p:sldId id="485" r:id="rId44"/>
    <p:sldId id="486" r:id="rId45"/>
    <p:sldId id="501" r:id="rId46"/>
    <p:sldId id="512" r:id="rId47"/>
    <p:sldId id="570" r:id="rId48"/>
    <p:sldId id="581" r:id="rId49"/>
    <p:sldId id="488" r:id="rId50"/>
    <p:sldId id="489" r:id="rId51"/>
    <p:sldId id="490" r:id="rId52"/>
    <p:sldId id="506" r:id="rId53"/>
    <p:sldId id="492" r:id="rId54"/>
    <p:sldId id="507" r:id="rId55"/>
    <p:sldId id="556" r:id="rId56"/>
    <p:sldId id="571" r:id="rId57"/>
    <p:sldId id="535" r:id="rId58"/>
    <p:sldId id="574" r:id="rId59"/>
    <p:sldId id="541" r:id="rId60"/>
    <p:sldId id="572" r:id="rId61"/>
    <p:sldId id="540" r:id="rId62"/>
    <p:sldId id="573" r:id="rId63"/>
    <p:sldId id="536" r:id="rId64"/>
    <p:sldId id="538" r:id="rId65"/>
    <p:sldId id="575" r:id="rId66"/>
    <p:sldId id="539" r:id="rId67"/>
    <p:sldId id="534" r:id="rId68"/>
    <p:sldId id="466" r:id="rId69"/>
    <p:sldId id="467" r:id="rId70"/>
    <p:sldId id="537" r:id="rId71"/>
    <p:sldId id="576" r:id="rId72"/>
    <p:sldId id="577" r:id="rId73"/>
    <p:sldId id="533" r:id="rId74"/>
    <p:sldId id="550" r:id="rId75"/>
    <p:sldId id="474" r:id="rId76"/>
    <p:sldId id="551" r:id="rId77"/>
    <p:sldId id="473" r:id="rId78"/>
    <p:sldId id="475" r:id="rId79"/>
    <p:sldId id="476" r:id="rId80"/>
    <p:sldId id="477" r:id="rId81"/>
    <p:sldId id="513" r:id="rId82"/>
    <p:sldId id="514" r:id="rId83"/>
    <p:sldId id="515" r:id="rId84"/>
    <p:sldId id="516" r:id="rId85"/>
    <p:sldId id="596" r:id="rId86"/>
    <p:sldId id="480" r:id="rId87"/>
    <p:sldId id="582" r:id="rId88"/>
    <p:sldId id="583" r:id="rId89"/>
    <p:sldId id="566" r:id="rId90"/>
    <p:sldId id="532" r:id="rId91"/>
    <p:sldId id="430" r:id="rId92"/>
    <p:sldId id="427" r:id="rId93"/>
  </p:sldIdLst>
  <p:sldSz cx="9144000" cy="6858000" type="screen4x3"/>
  <p:notesSz cx="9418638" cy="7077075"/>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4B01"/>
    <a:srgbClr val="EBFC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15" autoAdjust="0"/>
    <p:restoredTop sz="94664" autoAdjust="0"/>
  </p:normalViewPr>
  <p:slideViewPr>
    <p:cSldViewPr>
      <p:cViewPr varScale="1">
        <p:scale>
          <a:sx n="116" d="100"/>
          <a:sy n="116" d="100"/>
        </p:scale>
        <p:origin x="1110" y="11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handoutMaster" Target="handoutMasters/handoutMaster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5874" name="Rectangle 2">
            <a:extLst>
              <a:ext uri="{FF2B5EF4-FFF2-40B4-BE49-F238E27FC236}">
                <a16:creationId xmlns:a16="http://schemas.microsoft.com/office/drawing/2014/main" id="{4D29C659-BA4B-855F-D5C7-DD25B0406331}"/>
              </a:ext>
            </a:extLst>
          </p:cNvPr>
          <p:cNvSpPr>
            <a:spLocks noGrp="1" noChangeArrowheads="1"/>
          </p:cNvSpPr>
          <p:nvPr>
            <p:ph type="hdr" sz="quarter"/>
          </p:nvPr>
        </p:nvSpPr>
        <p:spPr bwMode="auto">
          <a:xfrm>
            <a:off x="0" y="0"/>
            <a:ext cx="4081463"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t" anchorCtr="0" compatLnSpc="1">
            <a:prstTxWarp prst="textNoShape">
              <a:avLst/>
            </a:prstTxWarp>
          </a:bodyPr>
          <a:lstStyle>
            <a:lvl1pPr defTabSz="933450" eaLnBrk="1" hangingPunct="1">
              <a:defRPr sz="1200">
                <a:latin typeface="Arial" charset="0"/>
              </a:defRPr>
            </a:lvl1pPr>
          </a:lstStyle>
          <a:p>
            <a:pPr>
              <a:defRPr/>
            </a:pPr>
            <a:endParaRPr lang="en-US" altLang="en-US"/>
          </a:p>
        </p:txBody>
      </p:sp>
      <p:sp>
        <p:nvSpPr>
          <p:cNvPr id="335875" name="Rectangle 3">
            <a:extLst>
              <a:ext uri="{FF2B5EF4-FFF2-40B4-BE49-F238E27FC236}">
                <a16:creationId xmlns:a16="http://schemas.microsoft.com/office/drawing/2014/main" id="{1C00BEB4-DFA0-BE60-E232-108A0BAB0A65}"/>
              </a:ext>
            </a:extLst>
          </p:cNvPr>
          <p:cNvSpPr>
            <a:spLocks noGrp="1" noChangeArrowheads="1"/>
          </p:cNvSpPr>
          <p:nvPr>
            <p:ph type="dt" sz="quarter" idx="1"/>
          </p:nvPr>
        </p:nvSpPr>
        <p:spPr bwMode="auto">
          <a:xfrm>
            <a:off x="5335588" y="0"/>
            <a:ext cx="4081462"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t" anchorCtr="0" compatLnSpc="1">
            <a:prstTxWarp prst="textNoShape">
              <a:avLst/>
            </a:prstTxWarp>
          </a:bodyPr>
          <a:lstStyle>
            <a:lvl1pPr algn="r" defTabSz="933450" eaLnBrk="1" hangingPunct="1">
              <a:defRPr sz="1200">
                <a:latin typeface="Arial" charset="0"/>
              </a:defRPr>
            </a:lvl1pPr>
          </a:lstStyle>
          <a:p>
            <a:pPr>
              <a:defRPr/>
            </a:pPr>
            <a:endParaRPr lang="en-US" altLang="en-US"/>
          </a:p>
        </p:txBody>
      </p:sp>
      <p:sp>
        <p:nvSpPr>
          <p:cNvPr id="335876" name="Rectangle 4">
            <a:extLst>
              <a:ext uri="{FF2B5EF4-FFF2-40B4-BE49-F238E27FC236}">
                <a16:creationId xmlns:a16="http://schemas.microsoft.com/office/drawing/2014/main" id="{E59B9950-165B-7E43-99A5-2C3A54F213F5}"/>
              </a:ext>
            </a:extLst>
          </p:cNvPr>
          <p:cNvSpPr>
            <a:spLocks noGrp="1" noChangeArrowheads="1"/>
          </p:cNvSpPr>
          <p:nvPr>
            <p:ph type="ftr" sz="quarter" idx="2"/>
          </p:nvPr>
        </p:nvSpPr>
        <p:spPr bwMode="auto">
          <a:xfrm>
            <a:off x="0" y="6721475"/>
            <a:ext cx="4081463"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b" anchorCtr="0" compatLnSpc="1">
            <a:prstTxWarp prst="textNoShape">
              <a:avLst/>
            </a:prstTxWarp>
          </a:bodyPr>
          <a:lstStyle>
            <a:lvl1pPr defTabSz="933450" eaLnBrk="1" hangingPunct="1">
              <a:defRPr sz="1200">
                <a:latin typeface="Arial" charset="0"/>
              </a:defRPr>
            </a:lvl1pPr>
          </a:lstStyle>
          <a:p>
            <a:pPr>
              <a:defRPr/>
            </a:pPr>
            <a:endParaRPr lang="en-US" altLang="en-US"/>
          </a:p>
        </p:txBody>
      </p:sp>
      <p:sp>
        <p:nvSpPr>
          <p:cNvPr id="335877" name="Rectangle 5">
            <a:extLst>
              <a:ext uri="{FF2B5EF4-FFF2-40B4-BE49-F238E27FC236}">
                <a16:creationId xmlns:a16="http://schemas.microsoft.com/office/drawing/2014/main" id="{4BCECB65-5302-7AD8-DC7F-651E130156E6}"/>
              </a:ext>
            </a:extLst>
          </p:cNvPr>
          <p:cNvSpPr>
            <a:spLocks noGrp="1" noChangeArrowheads="1"/>
          </p:cNvSpPr>
          <p:nvPr>
            <p:ph type="sldNum" sz="quarter" idx="3"/>
          </p:nvPr>
        </p:nvSpPr>
        <p:spPr bwMode="auto">
          <a:xfrm>
            <a:off x="5335588" y="6721475"/>
            <a:ext cx="4081462"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b" anchorCtr="0" compatLnSpc="1">
            <a:prstTxWarp prst="textNoShape">
              <a:avLst/>
            </a:prstTxWarp>
          </a:bodyPr>
          <a:lstStyle>
            <a:lvl1pPr algn="r" defTabSz="933450" eaLnBrk="1" hangingPunct="1">
              <a:defRPr sz="1200">
                <a:latin typeface="Arial" panose="020B0604020202020204" pitchFamily="34" charset="0"/>
              </a:defRPr>
            </a:lvl1pPr>
          </a:lstStyle>
          <a:p>
            <a:fld id="{EBE2F4AE-AF8F-4380-B9DD-FF1C627F4964}"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49F6E86-0E2A-0402-80A7-DAB4FB985EC5}"/>
              </a:ext>
            </a:extLst>
          </p:cNvPr>
          <p:cNvSpPr>
            <a:spLocks noGrp="1" noChangeArrowheads="1"/>
          </p:cNvSpPr>
          <p:nvPr>
            <p:ph type="hdr" sz="quarter"/>
          </p:nvPr>
        </p:nvSpPr>
        <p:spPr bwMode="auto">
          <a:xfrm>
            <a:off x="0" y="0"/>
            <a:ext cx="4081463"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t" anchorCtr="0" compatLnSpc="1">
            <a:prstTxWarp prst="textNoShape">
              <a:avLst/>
            </a:prstTxWarp>
          </a:bodyPr>
          <a:lstStyle>
            <a:lvl1pPr defTabSz="933450" eaLnBrk="1" hangingPunct="1">
              <a:defRPr sz="1200">
                <a:latin typeface="Arial" charset="0"/>
              </a:defRPr>
            </a:lvl1pPr>
          </a:lstStyle>
          <a:p>
            <a:pPr>
              <a:defRPr/>
            </a:pPr>
            <a:endParaRPr lang="en-US" altLang="en-US"/>
          </a:p>
        </p:txBody>
      </p:sp>
      <p:sp>
        <p:nvSpPr>
          <p:cNvPr id="26627" name="Rectangle 3">
            <a:extLst>
              <a:ext uri="{FF2B5EF4-FFF2-40B4-BE49-F238E27FC236}">
                <a16:creationId xmlns:a16="http://schemas.microsoft.com/office/drawing/2014/main" id="{60936DD6-D8FF-543A-8830-15EAE945CA7E}"/>
              </a:ext>
            </a:extLst>
          </p:cNvPr>
          <p:cNvSpPr>
            <a:spLocks noGrp="1" noChangeArrowheads="1"/>
          </p:cNvSpPr>
          <p:nvPr>
            <p:ph type="dt" idx="1"/>
          </p:nvPr>
        </p:nvSpPr>
        <p:spPr bwMode="auto">
          <a:xfrm>
            <a:off x="5335588" y="0"/>
            <a:ext cx="4081462"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t" anchorCtr="0" compatLnSpc="1">
            <a:prstTxWarp prst="textNoShape">
              <a:avLst/>
            </a:prstTxWarp>
          </a:bodyPr>
          <a:lstStyle>
            <a:lvl1pPr algn="r" defTabSz="933450" eaLnBrk="1" hangingPunct="1">
              <a:defRPr sz="1200">
                <a:latin typeface="Arial" charset="0"/>
              </a:defRPr>
            </a:lvl1pPr>
          </a:lstStyle>
          <a:p>
            <a:pPr>
              <a:defRPr/>
            </a:pPr>
            <a:endParaRPr lang="en-US" altLang="en-US"/>
          </a:p>
        </p:txBody>
      </p:sp>
      <p:sp>
        <p:nvSpPr>
          <p:cNvPr id="7172" name="Rectangle 4">
            <a:extLst>
              <a:ext uri="{FF2B5EF4-FFF2-40B4-BE49-F238E27FC236}">
                <a16:creationId xmlns:a16="http://schemas.microsoft.com/office/drawing/2014/main" id="{F3446342-940F-93E9-2F7B-766715F3C0A4}"/>
              </a:ext>
            </a:extLst>
          </p:cNvPr>
          <p:cNvSpPr>
            <a:spLocks noGrp="1" noRot="1" noChangeAspect="1" noChangeArrowheads="1" noTextEdit="1"/>
          </p:cNvSpPr>
          <p:nvPr>
            <p:ph type="sldImg" idx="2"/>
          </p:nvPr>
        </p:nvSpPr>
        <p:spPr bwMode="auto">
          <a:xfrm>
            <a:off x="2940050" y="530225"/>
            <a:ext cx="3538538" cy="26543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a:extLst>
              <a:ext uri="{FF2B5EF4-FFF2-40B4-BE49-F238E27FC236}">
                <a16:creationId xmlns:a16="http://schemas.microsoft.com/office/drawing/2014/main" id="{5BCBA1AF-185E-1DCD-A701-0264057D9850}"/>
              </a:ext>
            </a:extLst>
          </p:cNvPr>
          <p:cNvSpPr>
            <a:spLocks noGrp="1" noChangeArrowheads="1"/>
          </p:cNvSpPr>
          <p:nvPr>
            <p:ph type="body" sz="quarter" idx="3"/>
          </p:nvPr>
        </p:nvSpPr>
        <p:spPr bwMode="auto">
          <a:xfrm>
            <a:off x="942975" y="3362325"/>
            <a:ext cx="7532688" cy="318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6630" name="Rectangle 6">
            <a:extLst>
              <a:ext uri="{FF2B5EF4-FFF2-40B4-BE49-F238E27FC236}">
                <a16:creationId xmlns:a16="http://schemas.microsoft.com/office/drawing/2014/main" id="{69AE403E-CBEC-B955-21D5-506DBFC055C8}"/>
              </a:ext>
            </a:extLst>
          </p:cNvPr>
          <p:cNvSpPr>
            <a:spLocks noGrp="1" noChangeArrowheads="1"/>
          </p:cNvSpPr>
          <p:nvPr>
            <p:ph type="ftr" sz="quarter" idx="4"/>
          </p:nvPr>
        </p:nvSpPr>
        <p:spPr bwMode="auto">
          <a:xfrm>
            <a:off x="0" y="6721475"/>
            <a:ext cx="4081463"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b" anchorCtr="0" compatLnSpc="1">
            <a:prstTxWarp prst="textNoShape">
              <a:avLst/>
            </a:prstTxWarp>
          </a:bodyPr>
          <a:lstStyle>
            <a:lvl1pPr defTabSz="933450" eaLnBrk="1" hangingPunct="1">
              <a:defRPr sz="1200">
                <a:latin typeface="Arial" charset="0"/>
              </a:defRPr>
            </a:lvl1pPr>
          </a:lstStyle>
          <a:p>
            <a:pPr>
              <a:defRPr/>
            </a:pPr>
            <a:endParaRPr lang="en-US" altLang="en-US"/>
          </a:p>
        </p:txBody>
      </p:sp>
      <p:sp>
        <p:nvSpPr>
          <p:cNvPr id="26631" name="Rectangle 7">
            <a:extLst>
              <a:ext uri="{FF2B5EF4-FFF2-40B4-BE49-F238E27FC236}">
                <a16:creationId xmlns:a16="http://schemas.microsoft.com/office/drawing/2014/main" id="{889EB50B-3238-28EB-ED8C-9C2175FE1C90}"/>
              </a:ext>
            </a:extLst>
          </p:cNvPr>
          <p:cNvSpPr>
            <a:spLocks noGrp="1" noChangeArrowheads="1"/>
          </p:cNvSpPr>
          <p:nvPr>
            <p:ph type="sldNum" sz="quarter" idx="5"/>
          </p:nvPr>
        </p:nvSpPr>
        <p:spPr bwMode="auto">
          <a:xfrm>
            <a:off x="5335588" y="6721475"/>
            <a:ext cx="4081462"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9" tIns="46685" rIns="93369" bIns="46685" numCol="1" anchor="b" anchorCtr="0" compatLnSpc="1">
            <a:prstTxWarp prst="textNoShape">
              <a:avLst/>
            </a:prstTxWarp>
          </a:bodyPr>
          <a:lstStyle>
            <a:lvl1pPr algn="r" defTabSz="933450" eaLnBrk="1" hangingPunct="1">
              <a:defRPr sz="1200">
                <a:latin typeface="Arial" panose="020B0604020202020204" pitchFamily="34" charset="0"/>
              </a:defRPr>
            </a:lvl1pPr>
          </a:lstStyle>
          <a:p>
            <a:fld id="{6B4B7307-1DD5-42F9-82BE-F56FAB833FE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DB400C74-2570-6963-6ABA-777D60104CF2}"/>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BBFC79A9-C429-4D1E-9547-62E0E7248296}" type="slidenum">
              <a:rPr lang="en-US" altLang="en-US">
                <a:latin typeface="Arial" panose="020B0604020202020204" pitchFamily="34" charset="0"/>
              </a:rPr>
              <a:pPr/>
              <a:t>72</a:t>
            </a:fld>
            <a:endParaRPr lang="en-US" altLang="en-US">
              <a:latin typeface="Arial" panose="020B0604020202020204" pitchFamily="34" charset="0"/>
            </a:endParaRPr>
          </a:p>
        </p:txBody>
      </p:sp>
      <p:sp>
        <p:nvSpPr>
          <p:cNvPr id="81923" name="Rectangle 2">
            <a:extLst>
              <a:ext uri="{FF2B5EF4-FFF2-40B4-BE49-F238E27FC236}">
                <a16:creationId xmlns:a16="http://schemas.microsoft.com/office/drawing/2014/main" id="{CB12CCB4-5855-1539-536D-BC17AA16BC60}"/>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F47D3E51-1E8E-28E1-37A0-6CB8D04FDCF0}"/>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FFC4D334-A0C1-5673-FE07-4D34DB5F6B0C}"/>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BD7A1870-B5D3-4133-A262-A1662971D855}" type="slidenum">
              <a:rPr lang="en-US" altLang="en-US">
                <a:latin typeface="Arial" panose="020B0604020202020204" pitchFamily="34" charset="0"/>
              </a:rPr>
              <a:pPr/>
              <a:t>73</a:t>
            </a:fld>
            <a:endParaRPr lang="en-US" altLang="en-US">
              <a:latin typeface="Arial" panose="020B0604020202020204" pitchFamily="34" charset="0"/>
            </a:endParaRPr>
          </a:p>
        </p:txBody>
      </p:sp>
      <p:sp>
        <p:nvSpPr>
          <p:cNvPr id="83971" name="Rectangle 2">
            <a:extLst>
              <a:ext uri="{FF2B5EF4-FFF2-40B4-BE49-F238E27FC236}">
                <a16:creationId xmlns:a16="http://schemas.microsoft.com/office/drawing/2014/main" id="{A752FBB6-BA23-A91B-3788-BCC6BCD90202}"/>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3C3FCEB0-4565-A02E-561B-F0D6FF3BFF42}"/>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FD04A61F-A016-ADF7-6EEC-B55833EFDD3C}"/>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0B268393-07CC-4953-8FD0-D7792E2083C4}" type="slidenum">
              <a:rPr lang="en-US" altLang="en-US">
                <a:latin typeface="Arial" panose="020B0604020202020204" pitchFamily="34" charset="0"/>
              </a:rPr>
              <a:pPr/>
              <a:t>75</a:t>
            </a:fld>
            <a:endParaRPr lang="en-US" altLang="en-US">
              <a:latin typeface="Arial" panose="020B0604020202020204" pitchFamily="34" charset="0"/>
            </a:endParaRPr>
          </a:p>
        </p:txBody>
      </p:sp>
      <p:sp>
        <p:nvSpPr>
          <p:cNvPr id="87043" name="Rectangle 2">
            <a:extLst>
              <a:ext uri="{FF2B5EF4-FFF2-40B4-BE49-F238E27FC236}">
                <a16:creationId xmlns:a16="http://schemas.microsoft.com/office/drawing/2014/main" id="{F283F4CB-B525-2548-DE29-DCCC8D7AF6B5}"/>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89B7EEBE-DDE4-D2EF-183E-A9C4A704C724}"/>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F42F8E3D-2F13-5A6E-DF21-B10DF3DE0533}"/>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76BB9E5A-43DA-49A9-A63E-93A7DA81A797}" type="slidenum">
              <a:rPr lang="en-US" altLang="en-US">
                <a:latin typeface="Arial" panose="020B0604020202020204" pitchFamily="34" charset="0"/>
              </a:rPr>
              <a:pPr/>
              <a:t>76</a:t>
            </a:fld>
            <a:endParaRPr lang="en-US" altLang="en-US">
              <a:latin typeface="Arial" panose="020B0604020202020204" pitchFamily="34" charset="0"/>
            </a:endParaRPr>
          </a:p>
        </p:txBody>
      </p:sp>
      <p:sp>
        <p:nvSpPr>
          <p:cNvPr id="89091" name="Rectangle 2">
            <a:extLst>
              <a:ext uri="{FF2B5EF4-FFF2-40B4-BE49-F238E27FC236}">
                <a16:creationId xmlns:a16="http://schemas.microsoft.com/office/drawing/2014/main" id="{9B0635F5-281A-9796-D260-B579A92C1D76}"/>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6742D604-366A-5458-2762-C738EDF6D5D7}"/>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6DF08D0E-B8EF-7133-6A9F-636192662CA1}"/>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33D34779-ED3C-4108-8615-0166B378EA1C}" type="slidenum">
              <a:rPr lang="en-US" altLang="en-US">
                <a:latin typeface="Arial" panose="020B0604020202020204" pitchFamily="34" charset="0"/>
              </a:rPr>
              <a:pPr/>
              <a:t>77</a:t>
            </a:fld>
            <a:endParaRPr lang="en-US" altLang="en-US">
              <a:latin typeface="Arial" panose="020B0604020202020204" pitchFamily="34" charset="0"/>
            </a:endParaRPr>
          </a:p>
        </p:txBody>
      </p:sp>
      <p:sp>
        <p:nvSpPr>
          <p:cNvPr id="91139" name="Rectangle 2">
            <a:extLst>
              <a:ext uri="{FF2B5EF4-FFF2-40B4-BE49-F238E27FC236}">
                <a16:creationId xmlns:a16="http://schemas.microsoft.com/office/drawing/2014/main" id="{C66AB535-90F0-E159-88E2-FAA4A5897069}"/>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FCD9B155-CE52-6649-9FE8-EC03E6DE29F9}"/>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A0146EF-D44B-9A7C-B8BD-078CCC9E5891}"/>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6481C8BC-72A7-4E7E-B9B7-7EB695C90F1B}" type="slidenum">
              <a:rPr lang="en-US" altLang="en-US">
                <a:latin typeface="Arial" panose="020B0604020202020204" pitchFamily="34" charset="0"/>
              </a:rPr>
              <a:pPr/>
              <a:t>78</a:t>
            </a:fld>
            <a:endParaRPr lang="en-US" altLang="en-US">
              <a:latin typeface="Arial" panose="020B0604020202020204" pitchFamily="34" charset="0"/>
            </a:endParaRPr>
          </a:p>
        </p:txBody>
      </p:sp>
      <p:sp>
        <p:nvSpPr>
          <p:cNvPr id="93187" name="Rectangle 2">
            <a:extLst>
              <a:ext uri="{FF2B5EF4-FFF2-40B4-BE49-F238E27FC236}">
                <a16:creationId xmlns:a16="http://schemas.microsoft.com/office/drawing/2014/main" id="{03466E91-5694-8140-972B-105B68A0F611}"/>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A0637DBE-B3BE-028B-0AA4-F5BA8DAF1506}"/>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2A602146-169B-84FC-033F-6F545CB2D59F}"/>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5F050F9C-BECE-41DF-BE53-8E459472A214}" type="slidenum">
              <a:rPr lang="en-US" altLang="en-US">
                <a:latin typeface="Arial" panose="020B0604020202020204" pitchFamily="34" charset="0"/>
              </a:rPr>
              <a:pPr/>
              <a:t>79</a:t>
            </a:fld>
            <a:endParaRPr lang="en-US" altLang="en-US">
              <a:latin typeface="Arial" panose="020B0604020202020204" pitchFamily="34" charset="0"/>
            </a:endParaRPr>
          </a:p>
        </p:txBody>
      </p:sp>
      <p:sp>
        <p:nvSpPr>
          <p:cNvPr id="95235" name="Rectangle 2">
            <a:extLst>
              <a:ext uri="{FF2B5EF4-FFF2-40B4-BE49-F238E27FC236}">
                <a16:creationId xmlns:a16="http://schemas.microsoft.com/office/drawing/2014/main" id="{4617B844-E0C9-2ADB-9282-1AD24047AB3C}"/>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16AB5E6B-DD9A-F826-68B8-B60E7F25C317}"/>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1D0E1EFB-0480-15DA-5FF0-5D1985036D75}"/>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10FE3DDE-B499-404C-99BA-565CBDFD7746}" type="slidenum">
              <a:rPr lang="en-US" altLang="en-US">
                <a:latin typeface="Arial" panose="020B0604020202020204" pitchFamily="34" charset="0"/>
              </a:rPr>
              <a:pPr/>
              <a:t>80</a:t>
            </a:fld>
            <a:endParaRPr lang="en-US" altLang="en-US">
              <a:latin typeface="Arial" panose="020B0604020202020204" pitchFamily="34" charset="0"/>
            </a:endParaRPr>
          </a:p>
        </p:txBody>
      </p:sp>
      <p:sp>
        <p:nvSpPr>
          <p:cNvPr id="97283" name="Rectangle 2">
            <a:extLst>
              <a:ext uri="{FF2B5EF4-FFF2-40B4-BE49-F238E27FC236}">
                <a16:creationId xmlns:a16="http://schemas.microsoft.com/office/drawing/2014/main" id="{254A5C8B-042F-86BE-186F-74FD3AEF0237}"/>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3D72FE90-C3A6-37EE-6917-BC6881592C70}"/>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7C563A7-C63E-22B4-8353-92493C90DD10}"/>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F005EAF5-2E91-41B4-87AE-A40FB984F562}" type="slidenum">
              <a:rPr lang="en-US" altLang="en-US">
                <a:latin typeface="Arial" panose="020B0604020202020204" pitchFamily="34" charset="0"/>
              </a:rPr>
              <a:pPr/>
              <a:t>81</a:t>
            </a:fld>
            <a:endParaRPr lang="en-US" altLang="en-US">
              <a:latin typeface="Arial" panose="020B0604020202020204" pitchFamily="34" charset="0"/>
            </a:endParaRPr>
          </a:p>
        </p:txBody>
      </p:sp>
      <p:sp>
        <p:nvSpPr>
          <p:cNvPr id="99331" name="Rectangle 2">
            <a:extLst>
              <a:ext uri="{FF2B5EF4-FFF2-40B4-BE49-F238E27FC236}">
                <a16:creationId xmlns:a16="http://schemas.microsoft.com/office/drawing/2014/main" id="{7C50258D-D20A-3864-E231-55D78FE804F0}"/>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9D5246F0-B436-26E1-A3F3-EB0ABFEC007A}"/>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0F6E8AAF-E00D-2B64-E9EB-DB0E02E542BD}"/>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6E7C6051-F531-42F8-A0F8-3BED89CA14F1}" type="slidenum">
              <a:rPr lang="en-US" altLang="en-US">
                <a:latin typeface="Arial" panose="020B0604020202020204" pitchFamily="34" charset="0"/>
              </a:rPr>
              <a:pPr/>
              <a:t>82</a:t>
            </a:fld>
            <a:endParaRPr lang="en-US" altLang="en-US">
              <a:latin typeface="Arial" panose="020B0604020202020204" pitchFamily="34" charset="0"/>
            </a:endParaRPr>
          </a:p>
        </p:txBody>
      </p:sp>
      <p:sp>
        <p:nvSpPr>
          <p:cNvPr id="101379" name="Rectangle 2">
            <a:extLst>
              <a:ext uri="{FF2B5EF4-FFF2-40B4-BE49-F238E27FC236}">
                <a16:creationId xmlns:a16="http://schemas.microsoft.com/office/drawing/2014/main" id="{BC02BBF2-6C20-679A-27F1-8829D253014B}"/>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D5F532AD-71CD-D717-42AB-F76656CA5176}"/>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D76BE26E-E5CA-04BF-B268-A67138C56935}"/>
              </a:ext>
            </a:extLst>
          </p:cNvPr>
          <p:cNvSpPr>
            <a:spLocks noGrp="1" noChangeArrowheads="1"/>
          </p:cNvSpPr>
          <p:nvPr>
            <p:ph type="sldNum" sz="quarter" idx="5"/>
          </p:nvPr>
        </p:nvSpPr>
        <p:spPr>
          <a:noFill/>
        </p:spPr>
        <p:txBody>
          <a:bodyPr/>
          <a:lstStyle>
            <a:lvl1pPr defTabSz="933450">
              <a:defRPr>
                <a:solidFill>
                  <a:schemeClr val="tx1"/>
                </a:solidFill>
                <a:latin typeface="Garamond" panose="02020404030301010803" pitchFamily="18" charset="0"/>
              </a:defRPr>
            </a:lvl1pPr>
            <a:lvl2pPr marL="742950" indent="-285750" defTabSz="933450">
              <a:defRPr>
                <a:solidFill>
                  <a:schemeClr val="tx1"/>
                </a:solidFill>
                <a:latin typeface="Garamond" panose="02020404030301010803" pitchFamily="18" charset="0"/>
              </a:defRPr>
            </a:lvl2pPr>
            <a:lvl3pPr marL="1143000" indent="-228600" defTabSz="933450">
              <a:defRPr>
                <a:solidFill>
                  <a:schemeClr val="tx1"/>
                </a:solidFill>
                <a:latin typeface="Garamond" panose="02020404030301010803" pitchFamily="18" charset="0"/>
              </a:defRPr>
            </a:lvl3pPr>
            <a:lvl4pPr marL="1600200" indent="-228600" defTabSz="933450">
              <a:defRPr>
                <a:solidFill>
                  <a:schemeClr val="tx1"/>
                </a:solidFill>
                <a:latin typeface="Garamond" panose="02020404030301010803" pitchFamily="18" charset="0"/>
              </a:defRPr>
            </a:lvl4pPr>
            <a:lvl5pPr marL="2057400" indent="-228600" defTabSz="933450">
              <a:defRPr>
                <a:solidFill>
                  <a:schemeClr val="tx1"/>
                </a:solidFill>
                <a:latin typeface="Garamond" panose="02020404030301010803" pitchFamily="18" charset="0"/>
              </a:defRPr>
            </a:lvl5pPr>
            <a:lvl6pPr marL="2514600" indent="-228600" defTabSz="933450" eaLnBrk="0" fontAlgn="base" hangingPunct="0">
              <a:spcBef>
                <a:spcPct val="0"/>
              </a:spcBef>
              <a:spcAft>
                <a:spcPct val="0"/>
              </a:spcAft>
              <a:defRPr>
                <a:solidFill>
                  <a:schemeClr val="tx1"/>
                </a:solidFill>
                <a:latin typeface="Garamond" panose="02020404030301010803" pitchFamily="18" charset="0"/>
              </a:defRPr>
            </a:lvl6pPr>
            <a:lvl7pPr marL="2971800" indent="-228600" defTabSz="933450" eaLnBrk="0" fontAlgn="base" hangingPunct="0">
              <a:spcBef>
                <a:spcPct val="0"/>
              </a:spcBef>
              <a:spcAft>
                <a:spcPct val="0"/>
              </a:spcAft>
              <a:defRPr>
                <a:solidFill>
                  <a:schemeClr val="tx1"/>
                </a:solidFill>
                <a:latin typeface="Garamond" panose="02020404030301010803" pitchFamily="18" charset="0"/>
              </a:defRPr>
            </a:lvl7pPr>
            <a:lvl8pPr marL="3429000" indent="-228600" defTabSz="933450" eaLnBrk="0" fontAlgn="base" hangingPunct="0">
              <a:spcBef>
                <a:spcPct val="0"/>
              </a:spcBef>
              <a:spcAft>
                <a:spcPct val="0"/>
              </a:spcAft>
              <a:defRPr>
                <a:solidFill>
                  <a:schemeClr val="tx1"/>
                </a:solidFill>
                <a:latin typeface="Garamond" panose="02020404030301010803" pitchFamily="18" charset="0"/>
              </a:defRPr>
            </a:lvl8pPr>
            <a:lvl9pPr marL="3886200" indent="-228600" defTabSz="933450" eaLnBrk="0" fontAlgn="base" hangingPunct="0">
              <a:spcBef>
                <a:spcPct val="0"/>
              </a:spcBef>
              <a:spcAft>
                <a:spcPct val="0"/>
              </a:spcAft>
              <a:defRPr>
                <a:solidFill>
                  <a:schemeClr val="tx1"/>
                </a:solidFill>
                <a:latin typeface="Garamond" panose="02020404030301010803" pitchFamily="18" charset="0"/>
              </a:defRPr>
            </a:lvl9pPr>
          </a:lstStyle>
          <a:p>
            <a:fld id="{2C186AF1-B2B7-4C2E-B465-E5911BBDF386}" type="slidenum">
              <a:rPr lang="en-US" altLang="en-US">
                <a:latin typeface="Arial" panose="020B0604020202020204" pitchFamily="34" charset="0"/>
              </a:rPr>
              <a:pPr/>
              <a:t>83</a:t>
            </a:fld>
            <a:endParaRPr lang="en-US" altLang="en-US">
              <a:latin typeface="Arial" panose="020B0604020202020204" pitchFamily="34" charset="0"/>
            </a:endParaRPr>
          </a:p>
        </p:txBody>
      </p:sp>
      <p:sp>
        <p:nvSpPr>
          <p:cNvPr id="105475" name="Rectangle 2">
            <a:extLst>
              <a:ext uri="{FF2B5EF4-FFF2-40B4-BE49-F238E27FC236}">
                <a16:creationId xmlns:a16="http://schemas.microsoft.com/office/drawing/2014/main" id="{1A280BCF-E6C7-8A78-42A5-120DE53E9B33}"/>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1ED19D0D-0541-751C-81A4-D4CBDB10F2DA}"/>
              </a:ext>
            </a:extLst>
          </p:cNvPr>
          <p:cNvSpPr>
            <a:spLocks noGrp="1" noChangeArrowheads="1"/>
          </p:cNvSpPr>
          <p:nvPr>
            <p:ph type="body" idx="1"/>
          </p:nvPr>
        </p:nvSpPr>
        <p:spPr>
          <a:noFill/>
        </p:spPr>
        <p:txBody>
          <a:bodyPr/>
          <a:lstStyle/>
          <a:p>
            <a:pPr eaLnBrk="1" hangingPunct="1"/>
            <a:endParaRPr lang="es-MX"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B7780C9A-C594-BEFD-54F8-9F78FBE5F0C3}"/>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E5356CD1-566A-CE4F-F617-327268073856}"/>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7E81878C-5087-C7FF-3322-8D93E3D06DBC}"/>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7" name="Freeform 5">
                <a:extLst>
                  <a:ext uri="{FF2B5EF4-FFF2-40B4-BE49-F238E27FC236}">
                    <a16:creationId xmlns:a16="http://schemas.microsoft.com/office/drawing/2014/main" id="{8E8AEF80-904D-6A09-97BA-415D0CF4B2CB}"/>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8" name="Freeform 6">
                <a:extLst>
                  <a:ext uri="{FF2B5EF4-FFF2-40B4-BE49-F238E27FC236}">
                    <a16:creationId xmlns:a16="http://schemas.microsoft.com/office/drawing/2014/main" id="{FBC64986-1A0B-2806-B9A7-2ECB2B72D151}"/>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9" name="Freeform 7">
                <a:extLst>
                  <a:ext uri="{FF2B5EF4-FFF2-40B4-BE49-F238E27FC236}">
                    <a16:creationId xmlns:a16="http://schemas.microsoft.com/office/drawing/2014/main" id="{C30D071B-5DF5-9D4B-0B66-1BCFDC2F808D}"/>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CD0AA6D0-9776-E72D-32EE-E2F422129F7C}"/>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4" name="Freeform 9">
              <a:extLst>
                <a:ext uri="{FF2B5EF4-FFF2-40B4-BE49-F238E27FC236}">
                  <a16:creationId xmlns:a16="http://schemas.microsoft.com/office/drawing/2014/main" id="{A6F536C9-9580-64AF-E054-19554BDBD7D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 name="Freeform 10">
              <a:extLst>
                <a:ext uri="{FF2B5EF4-FFF2-40B4-BE49-F238E27FC236}">
                  <a16:creationId xmlns:a16="http://schemas.microsoft.com/office/drawing/2014/main" id="{14BA71A7-499C-E3A3-882E-5DEDD759D62C}"/>
                </a:ext>
              </a:extLst>
            </p:cNvPr>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31"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p>
        </p:txBody>
      </p:sp>
      <p:sp>
        <p:nvSpPr>
          <p:cNvPr id="513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11" name="Rectangle 13">
            <a:extLst>
              <a:ext uri="{FF2B5EF4-FFF2-40B4-BE49-F238E27FC236}">
                <a16:creationId xmlns:a16="http://schemas.microsoft.com/office/drawing/2014/main" id="{55125D77-9E3B-0A48-32CC-8A02C2EB32A2}"/>
              </a:ext>
            </a:extLst>
          </p:cNvPr>
          <p:cNvSpPr>
            <a:spLocks noGrp="1" noChangeArrowheads="1"/>
          </p:cNvSpPr>
          <p:nvPr>
            <p:ph type="dt" sz="quarter" idx="10"/>
          </p:nvPr>
        </p:nvSpPr>
        <p:spPr bwMode="auto">
          <a:xfrm>
            <a:off x="457200" y="6248400"/>
            <a:ext cx="2133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12" name="Rectangle 14">
            <a:extLst>
              <a:ext uri="{FF2B5EF4-FFF2-40B4-BE49-F238E27FC236}">
                <a16:creationId xmlns:a16="http://schemas.microsoft.com/office/drawing/2014/main" id="{D5F5C694-0E55-4241-6FA9-628591A372E2}"/>
              </a:ext>
            </a:extLst>
          </p:cNvPr>
          <p:cNvSpPr>
            <a:spLocks noGrp="1" noChangeArrowheads="1"/>
          </p:cNvSpPr>
          <p:nvPr>
            <p:ph type="ftr" sz="quarter" idx="11"/>
          </p:nvPr>
        </p:nvSpPr>
        <p:spPr bwMode="auto">
          <a:xfrm>
            <a:off x="3124200" y="6251575"/>
            <a:ext cx="2895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ltLang="en-US"/>
          </a:p>
        </p:txBody>
      </p:sp>
      <p:sp>
        <p:nvSpPr>
          <p:cNvPr id="13" name="Rectangle 15">
            <a:extLst>
              <a:ext uri="{FF2B5EF4-FFF2-40B4-BE49-F238E27FC236}">
                <a16:creationId xmlns:a16="http://schemas.microsoft.com/office/drawing/2014/main" id="{0E2D5857-2CA3-F12B-2C94-86F1D69CC7FD}"/>
              </a:ext>
            </a:extLst>
          </p:cNvPr>
          <p:cNvSpPr>
            <a:spLocks noGrp="1" noChangeArrowheads="1"/>
          </p:cNvSpPr>
          <p:nvPr>
            <p:ph type="sldNum" sz="quarter" idx="12"/>
          </p:nvPr>
        </p:nvSpPr>
        <p:spPr>
          <a:xfrm>
            <a:off x="6553200" y="6254750"/>
            <a:ext cx="2133600" cy="476250"/>
          </a:xfrm>
        </p:spPr>
        <p:txBody>
          <a:bodyPr/>
          <a:lstStyle>
            <a:lvl1pPr>
              <a:defRPr/>
            </a:lvl1pPr>
          </a:lstStyle>
          <a:p>
            <a:fld id="{6FFEB8D0-0876-464C-9F62-A3426107083A}" type="slidenum">
              <a:rPr lang="en-US" altLang="en-US"/>
              <a:pPr/>
              <a:t>‹#›</a:t>
            </a:fld>
            <a:endParaRPr lang="en-US" altLang="en-US"/>
          </a:p>
        </p:txBody>
      </p:sp>
    </p:spTree>
    <p:extLst>
      <p:ext uri="{BB962C8B-B14F-4D97-AF65-F5344CB8AC3E}">
        <p14:creationId xmlns:p14="http://schemas.microsoft.com/office/powerpoint/2010/main" val="1757043764"/>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2DB93027-1213-19CB-CBAD-9888CC7994E7}"/>
              </a:ext>
            </a:extLst>
          </p:cNvPr>
          <p:cNvSpPr>
            <a:spLocks noGrp="1" noChangeArrowheads="1"/>
          </p:cNvSpPr>
          <p:nvPr>
            <p:ph type="sldNum" sz="quarter" idx="10"/>
          </p:nvPr>
        </p:nvSpPr>
        <p:spPr>
          <a:ln/>
        </p:spPr>
        <p:txBody>
          <a:bodyPr/>
          <a:lstStyle>
            <a:lvl1pPr>
              <a:defRPr/>
            </a:lvl1pPr>
          </a:lstStyle>
          <a:p>
            <a:fld id="{D28A144D-17D8-4229-B8CD-8BB876C71F1C}" type="slidenum">
              <a:rPr lang="en-US" altLang="en-US"/>
              <a:pPr/>
              <a:t>‹#›</a:t>
            </a:fld>
            <a:endParaRPr lang="en-US" altLang="en-US"/>
          </a:p>
        </p:txBody>
      </p:sp>
    </p:spTree>
    <p:extLst>
      <p:ext uri="{BB962C8B-B14F-4D97-AF65-F5344CB8AC3E}">
        <p14:creationId xmlns:p14="http://schemas.microsoft.com/office/powerpoint/2010/main" val="2965554613"/>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a:extLst>
              <a:ext uri="{FF2B5EF4-FFF2-40B4-BE49-F238E27FC236}">
                <a16:creationId xmlns:a16="http://schemas.microsoft.com/office/drawing/2014/main" id="{0546C0BE-7025-8D7E-39C3-9C4AF9471A62}"/>
              </a:ext>
            </a:extLst>
          </p:cNvPr>
          <p:cNvSpPr>
            <a:spLocks noGrp="1" noChangeArrowheads="1"/>
          </p:cNvSpPr>
          <p:nvPr>
            <p:ph type="sldNum" sz="quarter" idx="10"/>
          </p:nvPr>
        </p:nvSpPr>
        <p:spPr>
          <a:ln/>
        </p:spPr>
        <p:txBody>
          <a:bodyPr/>
          <a:lstStyle>
            <a:lvl1pPr>
              <a:defRPr/>
            </a:lvl1pPr>
          </a:lstStyle>
          <a:p>
            <a:fld id="{412217BA-6D57-4524-BD5D-15F7302A235C}" type="slidenum">
              <a:rPr lang="en-US" altLang="en-US"/>
              <a:pPr/>
              <a:t>‹#›</a:t>
            </a:fld>
            <a:endParaRPr lang="en-US" altLang="en-US"/>
          </a:p>
        </p:txBody>
      </p:sp>
    </p:spTree>
    <p:extLst>
      <p:ext uri="{BB962C8B-B14F-4D97-AF65-F5344CB8AC3E}">
        <p14:creationId xmlns:p14="http://schemas.microsoft.com/office/powerpoint/2010/main" val="2869139477"/>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371600"/>
            <a:ext cx="42291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371600"/>
            <a:ext cx="42291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92240076-9C0C-038D-045C-EF94E18BC47F}"/>
              </a:ext>
            </a:extLst>
          </p:cNvPr>
          <p:cNvSpPr>
            <a:spLocks noGrp="1" noChangeArrowheads="1"/>
          </p:cNvSpPr>
          <p:nvPr>
            <p:ph type="sldNum" sz="quarter" idx="10"/>
          </p:nvPr>
        </p:nvSpPr>
        <p:spPr>
          <a:ln/>
        </p:spPr>
        <p:txBody>
          <a:bodyPr/>
          <a:lstStyle>
            <a:lvl1pPr>
              <a:defRPr/>
            </a:lvl1pPr>
          </a:lstStyle>
          <a:p>
            <a:fld id="{64ACF13E-10F2-4569-9CBD-B941BDD96EBC}" type="slidenum">
              <a:rPr lang="en-US" altLang="en-US"/>
              <a:pPr/>
              <a:t>‹#›</a:t>
            </a:fld>
            <a:endParaRPr lang="en-US" altLang="en-US"/>
          </a:p>
        </p:txBody>
      </p:sp>
    </p:spTree>
    <p:extLst>
      <p:ext uri="{BB962C8B-B14F-4D97-AF65-F5344CB8AC3E}">
        <p14:creationId xmlns:p14="http://schemas.microsoft.com/office/powerpoint/2010/main" val="4099819231"/>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FB03B656-1BDA-8F13-07AD-D9D2C5C6C2EB}"/>
              </a:ext>
            </a:extLst>
          </p:cNvPr>
          <p:cNvSpPr>
            <a:spLocks noGrp="1" noChangeArrowheads="1"/>
          </p:cNvSpPr>
          <p:nvPr>
            <p:ph type="sldNum" sz="quarter" idx="10"/>
          </p:nvPr>
        </p:nvSpPr>
        <p:spPr>
          <a:ln/>
        </p:spPr>
        <p:txBody>
          <a:bodyPr/>
          <a:lstStyle>
            <a:lvl1pPr>
              <a:defRPr/>
            </a:lvl1pPr>
          </a:lstStyle>
          <a:p>
            <a:fld id="{E2C395B4-22E8-486E-A18E-5C25EAC85E0B}" type="slidenum">
              <a:rPr lang="en-US" altLang="en-US"/>
              <a:pPr/>
              <a:t>‹#›</a:t>
            </a:fld>
            <a:endParaRPr lang="en-US" altLang="en-US"/>
          </a:p>
        </p:txBody>
      </p:sp>
    </p:spTree>
    <p:extLst>
      <p:ext uri="{BB962C8B-B14F-4D97-AF65-F5344CB8AC3E}">
        <p14:creationId xmlns:p14="http://schemas.microsoft.com/office/powerpoint/2010/main" val="887405952"/>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CECDEA43-4E5E-894B-6504-542548B8DA71}"/>
              </a:ext>
            </a:extLst>
          </p:cNvPr>
          <p:cNvSpPr>
            <a:spLocks noGrp="1" noChangeArrowheads="1"/>
          </p:cNvSpPr>
          <p:nvPr>
            <p:ph type="sldNum" sz="quarter" idx="10"/>
          </p:nvPr>
        </p:nvSpPr>
        <p:spPr>
          <a:ln/>
        </p:spPr>
        <p:txBody>
          <a:bodyPr/>
          <a:lstStyle>
            <a:lvl1pPr>
              <a:defRPr/>
            </a:lvl1pPr>
          </a:lstStyle>
          <a:p>
            <a:fld id="{9930B6B4-C47E-4D47-9B6E-D0113764DD57}" type="slidenum">
              <a:rPr lang="en-US" altLang="en-US"/>
              <a:pPr/>
              <a:t>‹#›</a:t>
            </a:fld>
            <a:endParaRPr lang="en-US" altLang="en-US"/>
          </a:p>
        </p:txBody>
      </p:sp>
    </p:spTree>
    <p:extLst>
      <p:ext uri="{BB962C8B-B14F-4D97-AF65-F5344CB8AC3E}">
        <p14:creationId xmlns:p14="http://schemas.microsoft.com/office/powerpoint/2010/main" val="1991949581"/>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393BCE-2130-7DC4-AB01-E09DBE9EFD8B}"/>
              </a:ext>
            </a:extLst>
          </p:cNvPr>
          <p:cNvSpPr>
            <a:spLocks noGrp="1" noChangeArrowheads="1"/>
          </p:cNvSpPr>
          <p:nvPr>
            <p:ph type="sldNum" sz="quarter" idx="10"/>
          </p:nvPr>
        </p:nvSpPr>
        <p:spPr>
          <a:ln/>
        </p:spPr>
        <p:txBody>
          <a:bodyPr/>
          <a:lstStyle>
            <a:lvl1pPr>
              <a:defRPr/>
            </a:lvl1pPr>
          </a:lstStyle>
          <a:p>
            <a:fld id="{58C76898-1FB5-4086-BC9D-EC3501ADA31D}" type="slidenum">
              <a:rPr lang="en-US" altLang="en-US"/>
              <a:pPr/>
              <a:t>‹#›</a:t>
            </a:fld>
            <a:endParaRPr lang="en-US" altLang="en-US"/>
          </a:p>
        </p:txBody>
      </p:sp>
    </p:spTree>
    <p:extLst>
      <p:ext uri="{BB962C8B-B14F-4D97-AF65-F5344CB8AC3E}">
        <p14:creationId xmlns:p14="http://schemas.microsoft.com/office/powerpoint/2010/main" val="3475759707"/>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DC5DF99B-1786-BA2E-FE2C-7A7E43BE7549}"/>
              </a:ext>
            </a:extLst>
          </p:cNvPr>
          <p:cNvSpPr>
            <a:spLocks noGrp="1" noChangeArrowheads="1"/>
          </p:cNvSpPr>
          <p:nvPr>
            <p:ph type="sldNum" sz="quarter" idx="10"/>
          </p:nvPr>
        </p:nvSpPr>
        <p:spPr>
          <a:ln/>
        </p:spPr>
        <p:txBody>
          <a:bodyPr/>
          <a:lstStyle>
            <a:lvl1pPr>
              <a:defRPr/>
            </a:lvl1pPr>
          </a:lstStyle>
          <a:p>
            <a:fld id="{7EF6FEF4-4B00-4401-B079-AD05076ADDBB}" type="slidenum">
              <a:rPr lang="en-US" altLang="en-US"/>
              <a:pPr/>
              <a:t>‹#›</a:t>
            </a:fld>
            <a:endParaRPr lang="en-US" altLang="en-US"/>
          </a:p>
        </p:txBody>
      </p:sp>
    </p:spTree>
    <p:extLst>
      <p:ext uri="{BB962C8B-B14F-4D97-AF65-F5344CB8AC3E}">
        <p14:creationId xmlns:p14="http://schemas.microsoft.com/office/powerpoint/2010/main" val="2364351476"/>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4C5534B4-96D0-3748-EAB3-A80EE1912696}"/>
              </a:ext>
            </a:extLst>
          </p:cNvPr>
          <p:cNvSpPr>
            <a:spLocks noGrp="1" noChangeArrowheads="1"/>
          </p:cNvSpPr>
          <p:nvPr>
            <p:ph type="sldNum" sz="quarter" idx="10"/>
          </p:nvPr>
        </p:nvSpPr>
        <p:spPr>
          <a:ln/>
        </p:spPr>
        <p:txBody>
          <a:bodyPr/>
          <a:lstStyle>
            <a:lvl1pPr>
              <a:defRPr/>
            </a:lvl1pPr>
          </a:lstStyle>
          <a:p>
            <a:fld id="{50264599-8B6D-41AC-8685-B02BD7ECDF72}" type="slidenum">
              <a:rPr lang="en-US" altLang="en-US"/>
              <a:pPr/>
              <a:t>‹#›</a:t>
            </a:fld>
            <a:endParaRPr lang="en-US" altLang="en-US"/>
          </a:p>
        </p:txBody>
      </p:sp>
    </p:spTree>
    <p:extLst>
      <p:ext uri="{BB962C8B-B14F-4D97-AF65-F5344CB8AC3E}">
        <p14:creationId xmlns:p14="http://schemas.microsoft.com/office/powerpoint/2010/main" val="3880433731"/>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CE4C60E-3B73-E5F0-D02D-FBAAF5280EDF}"/>
              </a:ext>
            </a:extLst>
          </p:cNvPr>
          <p:cNvSpPr>
            <a:spLocks noGrp="1" noChangeArrowheads="1"/>
          </p:cNvSpPr>
          <p:nvPr>
            <p:ph type="sldNum" sz="quarter" idx="10"/>
          </p:nvPr>
        </p:nvSpPr>
        <p:spPr>
          <a:ln/>
        </p:spPr>
        <p:txBody>
          <a:bodyPr/>
          <a:lstStyle>
            <a:lvl1pPr>
              <a:defRPr/>
            </a:lvl1pPr>
          </a:lstStyle>
          <a:p>
            <a:fld id="{6B333AF7-6A41-4928-B23C-909F5F84ACB0}" type="slidenum">
              <a:rPr lang="en-US" altLang="en-US"/>
              <a:pPr/>
              <a:t>‹#›</a:t>
            </a:fld>
            <a:endParaRPr lang="en-US" altLang="en-US"/>
          </a:p>
        </p:txBody>
      </p:sp>
    </p:spTree>
    <p:extLst>
      <p:ext uri="{BB962C8B-B14F-4D97-AF65-F5344CB8AC3E}">
        <p14:creationId xmlns:p14="http://schemas.microsoft.com/office/powerpoint/2010/main" val="4069643208"/>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0"/>
            <a:ext cx="2209800" cy="6629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0"/>
            <a:ext cx="6477000" cy="6629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9FA7150-D474-8920-9DD5-CCDA21415B92}"/>
              </a:ext>
            </a:extLst>
          </p:cNvPr>
          <p:cNvSpPr>
            <a:spLocks noGrp="1" noChangeArrowheads="1"/>
          </p:cNvSpPr>
          <p:nvPr>
            <p:ph type="sldNum" sz="quarter" idx="10"/>
          </p:nvPr>
        </p:nvSpPr>
        <p:spPr>
          <a:ln/>
        </p:spPr>
        <p:txBody>
          <a:bodyPr/>
          <a:lstStyle>
            <a:lvl1pPr>
              <a:defRPr/>
            </a:lvl1pPr>
          </a:lstStyle>
          <a:p>
            <a:fld id="{A0B01E87-AC7C-46C1-BA4C-BCA2B0DB3C9F}" type="slidenum">
              <a:rPr lang="en-US" altLang="en-US"/>
              <a:pPr/>
              <a:t>‹#›</a:t>
            </a:fld>
            <a:endParaRPr lang="en-US" altLang="en-US"/>
          </a:p>
        </p:txBody>
      </p:sp>
    </p:spTree>
    <p:extLst>
      <p:ext uri="{BB962C8B-B14F-4D97-AF65-F5344CB8AC3E}">
        <p14:creationId xmlns:p14="http://schemas.microsoft.com/office/powerpoint/2010/main" val="4097216078"/>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5679CED-2131-4FCA-C7D0-AE991E40F714}"/>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86E6A44E-BDEC-9126-932F-4818A63D2735}"/>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51194A14-AAA3-EA99-3ED7-1983EA20B1E8}"/>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7" name="Freeform 5">
                <a:extLst>
                  <a:ext uri="{FF2B5EF4-FFF2-40B4-BE49-F238E27FC236}">
                    <a16:creationId xmlns:a16="http://schemas.microsoft.com/office/drawing/2014/main" id="{201EFD0F-2F8D-60B5-CD02-FEAA6C88F099}"/>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8" name="Freeform 6">
                <a:extLst>
                  <a:ext uri="{FF2B5EF4-FFF2-40B4-BE49-F238E27FC236}">
                    <a16:creationId xmlns:a16="http://schemas.microsoft.com/office/drawing/2014/main" id="{F2BC2B8A-D2D0-1711-6075-4AB52728D01F}"/>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9" name="Freeform 7">
                <a:extLst>
                  <a:ext uri="{FF2B5EF4-FFF2-40B4-BE49-F238E27FC236}">
                    <a16:creationId xmlns:a16="http://schemas.microsoft.com/office/drawing/2014/main" id="{D2E47659-FD86-1A32-6B4B-BA64DBAF0B50}"/>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E3FF88F2-FC52-0FAD-A7B0-11ECE1E9F61B}"/>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4" name="Freeform 9">
              <a:extLst>
                <a:ext uri="{FF2B5EF4-FFF2-40B4-BE49-F238E27FC236}">
                  <a16:creationId xmlns:a16="http://schemas.microsoft.com/office/drawing/2014/main" id="{512CC93F-E4F8-1521-70CD-28AD6E514D9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 name="Freeform 10">
              <a:extLst>
                <a:ext uri="{FF2B5EF4-FFF2-40B4-BE49-F238E27FC236}">
                  <a16:creationId xmlns:a16="http://schemas.microsoft.com/office/drawing/2014/main" id="{9B38CFDA-DAAF-6051-1592-1791198B937C}"/>
                </a:ext>
              </a:extLst>
            </p:cNvPr>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84011"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p>
        </p:txBody>
      </p:sp>
      <p:sp>
        <p:nvSpPr>
          <p:cNvPr id="38401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11" name="Rectangle 13">
            <a:extLst>
              <a:ext uri="{FF2B5EF4-FFF2-40B4-BE49-F238E27FC236}">
                <a16:creationId xmlns:a16="http://schemas.microsoft.com/office/drawing/2014/main" id="{278A3A0D-9AF7-3048-5E70-2649DC4F57B1}"/>
              </a:ext>
            </a:extLst>
          </p:cNvPr>
          <p:cNvSpPr>
            <a:spLocks noGrp="1" noChangeArrowheads="1"/>
          </p:cNvSpPr>
          <p:nvPr>
            <p:ph type="dt" sz="quarter" idx="10"/>
          </p:nvPr>
        </p:nvSpPr>
        <p:spPr bwMode="auto">
          <a:xfrm>
            <a:off x="457200" y="6248400"/>
            <a:ext cx="2133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12" name="Rectangle 14">
            <a:extLst>
              <a:ext uri="{FF2B5EF4-FFF2-40B4-BE49-F238E27FC236}">
                <a16:creationId xmlns:a16="http://schemas.microsoft.com/office/drawing/2014/main" id="{66EA9DB0-E510-C45B-171A-9DD31440B1AC}"/>
              </a:ext>
            </a:extLst>
          </p:cNvPr>
          <p:cNvSpPr>
            <a:spLocks noGrp="1" noChangeArrowheads="1"/>
          </p:cNvSpPr>
          <p:nvPr>
            <p:ph type="ftr" sz="quarter" idx="11"/>
          </p:nvPr>
        </p:nvSpPr>
        <p:spPr bwMode="auto">
          <a:xfrm>
            <a:off x="3124200" y="6251575"/>
            <a:ext cx="2895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ltLang="en-US"/>
          </a:p>
        </p:txBody>
      </p:sp>
      <p:sp>
        <p:nvSpPr>
          <p:cNvPr id="13" name="Rectangle 15">
            <a:extLst>
              <a:ext uri="{FF2B5EF4-FFF2-40B4-BE49-F238E27FC236}">
                <a16:creationId xmlns:a16="http://schemas.microsoft.com/office/drawing/2014/main" id="{54D9FAF5-C7C4-7D2E-D956-AAAD80C16B0E}"/>
              </a:ext>
            </a:extLst>
          </p:cNvPr>
          <p:cNvSpPr>
            <a:spLocks noGrp="1" noChangeArrowheads="1"/>
          </p:cNvSpPr>
          <p:nvPr>
            <p:ph type="sldNum" sz="quarter" idx="12"/>
          </p:nvPr>
        </p:nvSpPr>
        <p:spPr>
          <a:xfrm>
            <a:off x="6553200" y="6254750"/>
            <a:ext cx="2133600" cy="476250"/>
          </a:xfrm>
        </p:spPr>
        <p:txBody>
          <a:bodyPr/>
          <a:lstStyle>
            <a:lvl1pPr>
              <a:defRPr/>
            </a:lvl1pPr>
          </a:lstStyle>
          <a:p>
            <a:fld id="{8DC1AC8F-8147-4180-95D5-A56F5E55A1C8}" type="slidenum">
              <a:rPr lang="en-US" altLang="en-US"/>
              <a:pPr/>
              <a:t>‹#›</a:t>
            </a:fld>
            <a:endParaRPr lang="en-US" altLang="en-US"/>
          </a:p>
        </p:txBody>
      </p:sp>
    </p:spTree>
    <p:extLst>
      <p:ext uri="{BB962C8B-B14F-4D97-AF65-F5344CB8AC3E}">
        <p14:creationId xmlns:p14="http://schemas.microsoft.com/office/powerpoint/2010/main" val="2549044258"/>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5B7F17B-CF13-101C-66BD-ED3022171461}"/>
              </a:ext>
            </a:extLst>
          </p:cNvPr>
          <p:cNvSpPr>
            <a:spLocks noGrp="1" noChangeArrowheads="1"/>
          </p:cNvSpPr>
          <p:nvPr>
            <p:ph type="sldNum" sz="quarter" idx="10"/>
          </p:nvPr>
        </p:nvSpPr>
        <p:spPr>
          <a:ln/>
        </p:spPr>
        <p:txBody>
          <a:bodyPr/>
          <a:lstStyle>
            <a:lvl1pPr>
              <a:defRPr/>
            </a:lvl1pPr>
          </a:lstStyle>
          <a:p>
            <a:fld id="{F8948744-51E1-4306-ACF9-EE461D16F2D5}" type="slidenum">
              <a:rPr lang="en-US" altLang="en-US"/>
              <a:pPr/>
              <a:t>‹#›</a:t>
            </a:fld>
            <a:endParaRPr lang="en-US" altLang="en-US"/>
          </a:p>
        </p:txBody>
      </p:sp>
    </p:spTree>
    <p:extLst>
      <p:ext uri="{BB962C8B-B14F-4D97-AF65-F5344CB8AC3E}">
        <p14:creationId xmlns:p14="http://schemas.microsoft.com/office/powerpoint/2010/main" val="679759805"/>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79BAA65A-DB1E-C3C8-3C54-1DBA448C8DA3}"/>
              </a:ext>
            </a:extLst>
          </p:cNvPr>
          <p:cNvSpPr>
            <a:spLocks noGrp="1" noChangeArrowheads="1"/>
          </p:cNvSpPr>
          <p:nvPr>
            <p:ph type="sldNum" sz="quarter" idx="10"/>
          </p:nvPr>
        </p:nvSpPr>
        <p:spPr>
          <a:ln/>
        </p:spPr>
        <p:txBody>
          <a:bodyPr/>
          <a:lstStyle>
            <a:lvl1pPr>
              <a:defRPr/>
            </a:lvl1pPr>
          </a:lstStyle>
          <a:p>
            <a:fld id="{C8CC962C-3A90-4499-BB3A-5EC0ADD6D823}" type="slidenum">
              <a:rPr lang="en-US" altLang="en-US"/>
              <a:pPr/>
              <a:t>‹#›</a:t>
            </a:fld>
            <a:endParaRPr lang="en-US" altLang="en-US"/>
          </a:p>
        </p:txBody>
      </p:sp>
    </p:spTree>
    <p:extLst>
      <p:ext uri="{BB962C8B-B14F-4D97-AF65-F5344CB8AC3E}">
        <p14:creationId xmlns:p14="http://schemas.microsoft.com/office/powerpoint/2010/main" val="2645861846"/>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295400"/>
            <a:ext cx="42291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95400"/>
            <a:ext cx="42291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28E22C3-B020-3DB6-D164-5C8DAFE4F8AD}"/>
              </a:ext>
            </a:extLst>
          </p:cNvPr>
          <p:cNvSpPr>
            <a:spLocks noGrp="1" noChangeArrowheads="1"/>
          </p:cNvSpPr>
          <p:nvPr>
            <p:ph type="sldNum" sz="quarter" idx="10"/>
          </p:nvPr>
        </p:nvSpPr>
        <p:spPr>
          <a:ln/>
        </p:spPr>
        <p:txBody>
          <a:bodyPr/>
          <a:lstStyle>
            <a:lvl1pPr>
              <a:defRPr/>
            </a:lvl1pPr>
          </a:lstStyle>
          <a:p>
            <a:fld id="{BD3A0475-0B5D-4360-9457-AB8E22DDDD36}" type="slidenum">
              <a:rPr lang="en-US" altLang="en-US"/>
              <a:pPr/>
              <a:t>‹#›</a:t>
            </a:fld>
            <a:endParaRPr lang="en-US" altLang="en-US"/>
          </a:p>
        </p:txBody>
      </p:sp>
    </p:spTree>
    <p:extLst>
      <p:ext uri="{BB962C8B-B14F-4D97-AF65-F5344CB8AC3E}">
        <p14:creationId xmlns:p14="http://schemas.microsoft.com/office/powerpoint/2010/main" val="1544581289"/>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5E509D3C-6591-1803-BE94-3D08B8BCFBDD}"/>
              </a:ext>
            </a:extLst>
          </p:cNvPr>
          <p:cNvSpPr>
            <a:spLocks noGrp="1" noChangeArrowheads="1"/>
          </p:cNvSpPr>
          <p:nvPr>
            <p:ph type="sldNum" sz="quarter" idx="10"/>
          </p:nvPr>
        </p:nvSpPr>
        <p:spPr>
          <a:ln/>
        </p:spPr>
        <p:txBody>
          <a:bodyPr/>
          <a:lstStyle>
            <a:lvl1pPr>
              <a:defRPr/>
            </a:lvl1pPr>
          </a:lstStyle>
          <a:p>
            <a:fld id="{7B3D08D9-8531-4E14-9569-4E83FA8ACD06}" type="slidenum">
              <a:rPr lang="en-US" altLang="en-US"/>
              <a:pPr/>
              <a:t>‹#›</a:t>
            </a:fld>
            <a:endParaRPr lang="en-US" altLang="en-US"/>
          </a:p>
        </p:txBody>
      </p:sp>
    </p:spTree>
    <p:extLst>
      <p:ext uri="{BB962C8B-B14F-4D97-AF65-F5344CB8AC3E}">
        <p14:creationId xmlns:p14="http://schemas.microsoft.com/office/powerpoint/2010/main" val="3343623353"/>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4CF30AF5-C913-5161-89A8-785B53AF509F}"/>
              </a:ext>
            </a:extLst>
          </p:cNvPr>
          <p:cNvSpPr>
            <a:spLocks noGrp="1" noChangeArrowheads="1"/>
          </p:cNvSpPr>
          <p:nvPr>
            <p:ph type="sldNum" sz="quarter" idx="10"/>
          </p:nvPr>
        </p:nvSpPr>
        <p:spPr>
          <a:ln/>
        </p:spPr>
        <p:txBody>
          <a:bodyPr/>
          <a:lstStyle>
            <a:lvl1pPr>
              <a:defRPr/>
            </a:lvl1pPr>
          </a:lstStyle>
          <a:p>
            <a:fld id="{3EFE6A38-E29D-48D1-A069-C939E0B442B9}" type="slidenum">
              <a:rPr lang="en-US" altLang="en-US"/>
              <a:pPr/>
              <a:t>‹#›</a:t>
            </a:fld>
            <a:endParaRPr lang="en-US" altLang="en-US"/>
          </a:p>
        </p:txBody>
      </p:sp>
    </p:spTree>
    <p:extLst>
      <p:ext uri="{BB962C8B-B14F-4D97-AF65-F5344CB8AC3E}">
        <p14:creationId xmlns:p14="http://schemas.microsoft.com/office/powerpoint/2010/main" val="234918030"/>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9D2BC8E-7420-68C7-139C-AFBDF90DAB7B}"/>
              </a:ext>
            </a:extLst>
          </p:cNvPr>
          <p:cNvSpPr>
            <a:spLocks noGrp="1" noChangeArrowheads="1"/>
          </p:cNvSpPr>
          <p:nvPr>
            <p:ph type="sldNum" sz="quarter" idx="10"/>
          </p:nvPr>
        </p:nvSpPr>
        <p:spPr>
          <a:ln/>
        </p:spPr>
        <p:txBody>
          <a:bodyPr/>
          <a:lstStyle>
            <a:lvl1pPr>
              <a:defRPr/>
            </a:lvl1pPr>
          </a:lstStyle>
          <a:p>
            <a:fld id="{E1CC817E-7E13-4FCE-8749-AEA07735B47A}" type="slidenum">
              <a:rPr lang="en-US" altLang="en-US"/>
              <a:pPr/>
              <a:t>‹#›</a:t>
            </a:fld>
            <a:endParaRPr lang="en-US" altLang="en-US"/>
          </a:p>
        </p:txBody>
      </p:sp>
    </p:spTree>
    <p:extLst>
      <p:ext uri="{BB962C8B-B14F-4D97-AF65-F5344CB8AC3E}">
        <p14:creationId xmlns:p14="http://schemas.microsoft.com/office/powerpoint/2010/main" val="142584395"/>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14E821C5-2D80-4E3D-3171-26CF44BE80BC}"/>
              </a:ext>
            </a:extLst>
          </p:cNvPr>
          <p:cNvSpPr>
            <a:spLocks noGrp="1" noChangeArrowheads="1"/>
          </p:cNvSpPr>
          <p:nvPr>
            <p:ph type="sldNum" sz="quarter" idx="10"/>
          </p:nvPr>
        </p:nvSpPr>
        <p:spPr>
          <a:ln/>
        </p:spPr>
        <p:txBody>
          <a:bodyPr/>
          <a:lstStyle>
            <a:lvl1pPr>
              <a:defRPr/>
            </a:lvl1pPr>
          </a:lstStyle>
          <a:p>
            <a:fld id="{7483A894-64B0-4701-BB67-368897E4E9D0}" type="slidenum">
              <a:rPr lang="en-US" altLang="en-US"/>
              <a:pPr/>
              <a:t>‹#›</a:t>
            </a:fld>
            <a:endParaRPr lang="en-US" altLang="en-US"/>
          </a:p>
        </p:txBody>
      </p:sp>
    </p:spTree>
    <p:extLst>
      <p:ext uri="{BB962C8B-B14F-4D97-AF65-F5344CB8AC3E}">
        <p14:creationId xmlns:p14="http://schemas.microsoft.com/office/powerpoint/2010/main" val="3164960111"/>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51799C34-56E0-A9FB-FB76-015C232863CB}"/>
              </a:ext>
            </a:extLst>
          </p:cNvPr>
          <p:cNvSpPr>
            <a:spLocks noGrp="1" noChangeArrowheads="1"/>
          </p:cNvSpPr>
          <p:nvPr>
            <p:ph type="sldNum" sz="quarter" idx="10"/>
          </p:nvPr>
        </p:nvSpPr>
        <p:spPr>
          <a:ln/>
        </p:spPr>
        <p:txBody>
          <a:bodyPr/>
          <a:lstStyle>
            <a:lvl1pPr>
              <a:defRPr/>
            </a:lvl1pPr>
          </a:lstStyle>
          <a:p>
            <a:fld id="{5D778B16-5DB0-45E6-812D-1AD42F084217}" type="slidenum">
              <a:rPr lang="en-US" altLang="en-US"/>
              <a:pPr/>
              <a:t>‹#›</a:t>
            </a:fld>
            <a:endParaRPr lang="en-US" altLang="en-US"/>
          </a:p>
        </p:txBody>
      </p:sp>
    </p:spTree>
    <p:extLst>
      <p:ext uri="{BB962C8B-B14F-4D97-AF65-F5344CB8AC3E}">
        <p14:creationId xmlns:p14="http://schemas.microsoft.com/office/powerpoint/2010/main" val="3410749080"/>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3BA520CD-879E-9C99-A5C7-C323B68EF0AC}"/>
              </a:ext>
            </a:extLst>
          </p:cNvPr>
          <p:cNvSpPr>
            <a:spLocks noGrp="1" noChangeArrowheads="1"/>
          </p:cNvSpPr>
          <p:nvPr>
            <p:ph type="sldNum" sz="quarter" idx="10"/>
          </p:nvPr>
        </p:nvSpPr>
        <p:spPr>
          <a:ln/>
        </p:spPr>
        <p:txBody>
          <a:bodyPr/>
          <a:lstStyle>
            <a:lvl1pPr>
              <a:defRPr/>
            </a:lvl1pPr>
          </a:lstStyle>
          <a:p>
            <a:fld id="{5BEE4A37-AE01-409F-A1D2-4626321AE5A3}" type="slidenum">
              <a:rPr lang="en-US" altLang="en-US"/>
              <a:pPr/>
              <a:t>‹#›</a:t>
            </a:fld>
            <a:endParaRPr lang="en-US" altLang="en-US"/>
          </a:p>
        </p:txBody>
      </p:sp>
    </p:spTree>
    <p:extLst>
      <p:ext uri="{BB962C8B-B14F-4D97-AF65-F5344CB8AC3E}">
        <p14:creationId xmlns:p14="http://schemas.microsoft.com/office/powerpoint/2010/main" val="2627523379"/>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152400"/>
            <a:ext cx="21526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63055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BFE0BB22-A018-85CD-850D-9CF3B57390AD}"/>
              </a:ext>
            </a:extLst>
          </p:cNvPr>
          <p:cNvSpPr>
            <a:spLocks noGrp="1" noChangeArrowheads="1"/>
          </p:cNvSpPr>
          <p:nvPr>
            <p:ph type="sldNum" sz="quarter" idx="10"/>
          </p:nvPr>
        </p:nvSpPr>
        <p:spPr>
          <a:ln/>
        </p:spPr>
        <p:txBody>
          <a:bodyPr/>
          <a:lstStyle>
            <a:lvl1pPr>
              <a:defRPr/>
            </a:lvl1pPr>
          </a:lstStyle>
          <a:p>
            <a:fld id="{67B411CC-F60F-4AB3-B809-5F802E8ED086}" type="slidenum">
              <a:rPr lang="en-US" altLang="en-US"/>
              <a:pPr/>
              <a:t>‹#›</a:t>
            </a:fld>
            <a:endParaRPr lang="en-US" altLang="en-US"/>
          </a:p>
        </p:txBody>
      </p:sp>
    </p:spTree>
    <p:extLst>
      <p:ext uri="{BB962C8B-B14F-4D97-AF65-F5344CB8AC3E}">
        <p14:creationId xmlns:p14="http://schemas.microsoft.com/office/powerpoint/2010/main" val="243907409"/>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8C97684-2754-58EE-C81E-1CB6A8C79992}"/>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F310D213-DEF0-5AFE-DE78-17E2097A5F33}"/>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1BADE8D2-ED25-6710-B0BA-93CAED60C3B9}"/>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7" name="Freeform 5">
                <a:extLst>
                  <a:ext uri="{FF2B5EF4-FFF2-40B4-BE49-F238E27FC236}">
                    <a16:creationId xmlns:a16="http://schemas.microsoft.com/office/drawing/2014/main" id="{6ED7565D-0441-E152-ED0E-9699D2F8AF77}"/>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8" name="Freeform 6">
                <a:extLst>
                  <a:ext uri="{FF2B5EF4-FFF2-40B4-BE49-F238E27FC236}">
                    <a16:creationId xmlns:a16="http://schemas.microsoft.com/office/drawing/2014/main" id="{1280E589-FF7A-8262-B4E5-BB7D372ADF8A}"/>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9" name="Freeform 7">
                <a:extLst>
                  <a:ext uri="{FF2B5EF4-FFF2-40B4-BE49-F238E27FC236}">
                    <a16:creationId xmlns:a16="http://schemas.microsoft.com/office/drawing/2014/main" id="{6D0EE733-457E-6364-00A7-20B49066FBFF}"/>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29F72F2E-3769-3F33-29DC-CC786C2D36C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4" name="Freeform 9">
              <a:extLst>
                <a:ext uri="{FF2B5EF4-FFF2-40B4-BE49-F238E27FC236}">
                  <a16:creationId xmlns:a16="http://schemas.microsoft.com/office/drawing/2014/main" id="{00E98AEF-0211-CCFB-7ADF-2C744BBD09B4}"/>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 name="Freeform 10">
              <a:extLst>
                <a:ext uri="{FF2B5EF4-FFF2-40B4-BE49-F238E27FC236}">
                  <a16:creationId xmlns:a16="http://schemas.microsoft.com/office/drawing/2014/main" id="{903D44B9-DD09-3E68-51BC-FA10BE6B81B3}"/>
                </a:ext>
              </a:extLst>
            </p:cNvPr>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9834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p>
        </p:txBody>
      </p:sp>
      <p:sp>
        <p:nvSpPr>
          <p:cNvPr id="39834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11" name="Rectangle 13">
            <a:extLst>
              <a:ext uri="{FF2B5EF4-FFF2-40B4-BE49-F238E27FC236}">
                <a16:creationId xmlns:a16="http://schemas.microsoft.com/office/drawing/2014/main" id="{664303F6-C6FA-551B-652F-2379B0E16AB0}"/>
              </a:ext>
            </a:extLst>
          </p:cNvPr>
          <p:cNvSpPr>
            <a:spLocks noGrp="1" noChangeArrowheads="1"/>
          </p:cNvSpPr>
          <p:nvPr>
            <p:ph type="dt" sz="quarter" idx="10"/>
          </p:nvPr>
        </p:nvSpPr>
        <p:spPr bwMode="auto">
          <a:xfrm>
            <a:off x="457200" y="6248400"/>
            <a:ext cx="2133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12" name="Rectangle 14">
            <a:extLst>
              <a:ext uri="{FF2B5EF4-FFF2-40B4-BE49-F238E27FC236}">
                <a16:creationId xmlns:a16="http://schemas.microsoft.com/office/drawing/2014/main" id="{933D42D8-FFB7-3007-B482-EA86583E46F9}"/>
              </a:ext>
            </a:extLst>
          </p:cNvPr>
          <p:cNvSpPr>
            <a:spLocks noGrp="1" noChangeArrowheads="1"/>
          </p:cNvSpPr>
          <p:nvPr>
            <p:ph type="ftr" sz="quarter" idx="11"/>
          </p:nvPr>
        </p:nvSpPr>
        <p:spPr bwMode="auto">
          <a:xfrm>
            <a:off x="3124200" y="6251575"/>
            <a:ext cx="2895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ltLang="en-US"/>
          </a:p>
        </p:txBody>
      </p:sp>
      <p:sp>
        <p:nvSpPr>
          <p:cNvPr id="13" name="Rectangle 15">
            <a:extLst>
              <a:ext uri="{FF2B5EF4-FFF2-40B4-BE49-F238E27FC236}">
                <a16:creationId xmlns:a16="http://schemas.microsoft.com/office/drawing/2014/main" id="{7266A317-D2B1-1F2C-2CAB-FAC4DA19E0D9}"/>
              </a:ext>
            </a:extLst>
          </p:cNvPr>
          <p:cNvSpPr>
            <a:spLocks noGrp="1" noChangeArrowheads="1"/>
          </p:cNvSpPr>
          <p:nvPr>
            <p:ph type="sldNum" sz="quarter" idx="12"/>
          </p:nvPr>
        </p:nvSpPr>
        <p:spPr>
          <a:xfrm>
            <a:off x="6553200" y="6254750"/>
            <a:ext cx="2133600" cy="476250"/>
          </a:xfrm>
        </p:spPr>
        <p:txBody>
          <a:bodyPr/>
          <a:lstStyle>
            <a:lvl1pPr>
              <a:defRPr/>
            </a:lvl1pPr>
          </a:lstStyle>
          <a:p>
            <a:fld id="{3F7E6AE4-75C7-4F21-86EA-97F757C04D87}" type="slidenum">
              <a:rPr lang="en-US" altLang="en-US"/>
              <a:pPr/>
              <a:t>‹#›</a:t>
            </a:fld>
            <a:endParaRPr lang="en-US" altLang="en-US"/>
          </a:p>
        </p:txBody>
      </p:sp>
    </p:spTree>
    <p:extLst>
      <p:ext uri="{BB962C8B-B14F-4D97-AF65-F5344CB8AC3E}">
        <p14:creationId xmlns:p14="http://schemas.microsoft.com/office/powerpoint/2010/main" val="1006261054"/>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28C00C1E-E5CA-F4BD-8FFB-E8E5A789A996}"/>
              </a:ext>
            </a:extLst>
          </p:cNvPr>
          <p:cNvSpPr>
            <a:spLocks noGrp="1" noChangeArrowheads="1"/>
          </p:cNvSpPr>
          <p:nvPr>
            <p:ph type="sldNum" sz="quarter" idx="10"/>
          </p:nvPr>
        </p:nvSpPr>
        <p:spPr>
          <a:ln/>
        </p:spPr>
        <p:txBody>
          <a:bodyPr/>
          <a:lstStyle>
            <a:lvl1pPr>
              <a:defRPr/>
            </a:lvl1pPr>
          </a:lstStyle>
          <a:p>
            <a:fld id="{6978E9A5-A24D-4122-905E-5DBB2F0694C4}" type="slidenum">
              <a:rPr lang="en-US" altLang="en-US"/>
              <a:pPr/>
              <a:t>‹#›</a:t>
            </a:fld>
            <a:endParaRPr lang="en-US" altLang="en-US"/>
          </a:p>
        </p:txBody>
      </p:sp>
    </p:spTree>
    <p:extLst>
      <p:ext uri="{BB962C8B-B14F-4D97-AF65-F5344CB8AC3E}">
        <p14:creationId xmlns:p14="http://schemas.microsoft.com/office/powerpoint/2010/main" val="2463535119"/>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C334A4C4-45C3-A739-5298-A6B9987A4392}"/>
              </a:ext>
            </a:extLst>
          </p:cNvPr>
          <p:cNvSpPr>
            <a:spLocks noGrp="1" noChangeArrowheads="1"/>
          </p:cNvSpPr>
          <p:nvPr>
            <p:ph type="sldNum" sz="quarter" idx="10"/>
          </p:nvPr>
        </p:nvSpPr>
        <p:spPr>
          <a:ln/>
        </p:spPr>
        <p:txBody>
          <a:bodyPr/>
          <a:lstStyle>
            <a:lvl1pPr>
              <a:defRPr/>
            </a:lvl1pPr>
          </a:lstStyle>
          <a:p>
            <a:fld id="{0A3887A9-E596-445B-A387-0FA788E89083}" type="slidenum">
              <a:rPr lang="en-US" altLang="en-US"/>
              <a:pPr/>
              <a:t>‹#›</a:t>
            </a:fld>
            <a:endParaRPr lang="en-US" altLang="en-US"/>
          </a:p>
        </p:txBody>
      </p:sp>
    </p:spTree>
    <p:extLst>
      <p:ext uri="{BB962C8B-B14F-4D97-AF65-F5344CB8AC3E}">
        <p14:creationId xmlns:p14="http://schemas.microsoft.com/office/powerpoint/2010/main" val="3215435909"/>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914400"/>
            <a:ext cx="4229100" cy="594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914400"/>
            <a:ext cx="4229100" cy="594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1947F780-45ED-16EE-B170-703575B9B0B7}"/>
              </a:ext>
            </a:extLst>
          </p:cNvPr>
          <p:cNvSpPr>
            <a:spLocks noGrp="1" noChangeArrowheads="1"/>
          </p:cNvSpPr>
          <p:nvPr>
            <p:ph type="sldNum" sz="quarter" idx="10"/>
          </p:nvPr>
        </p:nvSpPr>
        <p:spPr>
          <a:ln/>
        </p:spPr>
        <p:txBody>
          <a:bodyPr/>
          <a:lstStyle>
            <a:lvl1pPr>
              <a:defRPr/>
            </a:lvl1pPr>
          </a:lstStyle>
          <a:p>
            <a:fld id="{C4B28357-21B8-4385-A623-CE81A803C891}" type="slidenum">
              <a:rPr lang="en-US" altLang="en-US"/>
              <a:pPr/>
              <a:t>‹#›</a:t>
            </a:fld>
            <a:endParaRPr lang="en-US" altLang="en-US"/>
          </a:p>
        </p:txBody>
      </p:sp>
    </p:spTree>
    <p:extLst>
      <p:ext uri="{BB962C8B-B14F-4D97-AF65-F5344CB8AC3E}">
        <p14:creationId xmlns:p14="http://schemas.microsoft.com/office/powerpoint/2010/main" val="4276715298"/>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69201DC2-AB35-3823-DFA4-74F0DF6DA65A}"/>
              </a:ext>
            </a:extLst>
          </p:cNvPr>
          <p:cNvSpPr>
            <a:spLocks noGrp="1" noChangeArrowheads="1"/>
          </p:cNvSpPr>
          <p:nvPr>
            <p:ph type="sldNum" sz="quarter" idx="10"/>
          </p:nvPr>
        </p:nvSpPr>
        <p:spPr>
          <a:ln/>
        </p:spPr>
        <p:txBody>
          <a:bodyPr/>
          <a:lstStyle>
            <a:lvl1pPr>
              <a:defRPr/>
            </a:lvl1pPr>
          </a:lstStyle>
          <a:p>
            <a:fld id="{FC650700-5400-4A0C-B486-58F613120D2B}" type="slidenum">
              <a:rPr lang="en-US" altLang="en-US"/>
              <a:pPr/>
              <a:t>‹#›</a:t>
            </a:fld>
            <a:endParaRPr lang="en-US" altLang="en-US"/>
          </a:p>
        </p:txBody>
      </p:sp>
    </p:spTree>
    <p:extLst>
      <p:ext uri="{BB962C8B-B14F-4D97-AF65-F5344CB8AC3E}">
        <p14:creationId xmlns:p14="http://schemas.microsoft.com/office/powerpoint/2010/main" val="937409859"/>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A0925E52-7508-DBB0-394B-49CD31B623BA}"/>
              </a:ext>
            </a:extLst>
          </p:cNvPr>
          <p:cNvSpPr>
            <a:spLocks noGrp="1" noChangeArrowheads="1"/>
          </p:cNvSpPr>
          <p:nvPr>
            <p:ph type="sldNum" sz="quarter" idx="10"/>
          </p:nvPr>
        </p:nvSpPr>
        <p:spPr>
          <a:ln/>
        </p:spPr>
        <p:txBody>
          <a:bodyPr/>
          <a:lstStyle>
            <a:lvl1pPr>
              <a:defRPr/>
            </a:lvl1pPr>
          </a:lstStyle>
          <a:p>
            <a:fld id="{D5C7C6BB-9D93-4EDA-8AA0-87C77EA139AA}" type="slidenum">
              <a:rPr lang="en-US" altLang="en-US"/>
              <a:pPr/>
              <a:t>‹#›</a:t>
            </a:fld>
            <a:endParaRPr lang="en-US" altLang="en-US"/>
          </a:p>
        </p:txBody>
      </p:sp>
    </p:spTree>
    <p:extLst>
      <p:ext uri="{BB962C8B-B14F-4D97-AF65-F5344CB8AC3E}">
        <p14:creationId xmlns:p14="http://schemas.microsoft.com/office/powerpoint/2010/main" val="3020995279"/>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EDF3A5B-2722-0E65-55BB-5B78090CA4AB}"/>
              </a:ext>
            </a:extLst>
          </p:cNvPr>
          <p:cNvSpPr>
            <a:spLocks noGrp="1" noChangeArrowheads="1"/>
          </p:cNvSpPr>
          <p:nvPr>
            <p:ph type="sldNum" sz="quarter" idx="10"/>
          </p:nvPr>
        </p:nvSpPr>
        <p:spPr>
          <a:ln/>
        </p:spPr>
        <p:txBody>
          <a:bodyPr/>
          <a:lstStyle>
            <a:lvl1pPr>
              <a:defRPr/>
            </a:lvl1pPr>
          </a:lstStyle>
          <a:p>
            <a:fld id="{0CBEE90C-7339-4942-8D3E-0B67C0D167C6}" type="slidenum">
              <a:rPr lang="en-US" altLang="en-US"/>
              <a:pPr/>
              <a:t>‹#›</a:t>
            </a:fld>
            <a:endParaRPr lang="en-US" altLang="en-US"/>
          </a:p>
        </p:txBody>
      </p:sp>
    </p:spTree>
    <p:extLst>
      <p:ext uri="{BB962C8B-B14F-4D97-AF65-F5344CB8AC3E}">
        <p14:creationId xmlns:p14="http://schemas.microsoft.com/office/powerpoint/2010/main" val="2599679443"/>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1C29A73A-D077-BC3F-A0C5-2B46EE395161}"/>
              </a:ext>
            </a:extLst>
          </p:cNvPr>
          <p:cNvSpPr>
            <a:spLocks noGrp="1" noChangeArrowheads="1"/>
          </p:cNvSpPr>
          <p:nvPr>
            <p:ph type="sldNum" sz="quarter" idx="10"/>
          </p:nvPr>
        </p:nvSpPr>
        <p:spPr>
          <a:ln/>
        </p:spPr>
        <p:txBody>
          <a:bodyPr/>
          <a:lstStyle>
            <a:lvl1pPr>
              <a:defRPr/>
            </a:lvl1pPr>
          </a:lstStyle>
          <a:p>
            <a:fld id="{CFB5592B-65DA-4797-B647-A08AD6245169}" type="slidenum">
              <a:rPr lang="en-US" altLang="en-US"/>
              <a:pPr/>
              <a:t>‹#›</a:t>
            </a:fld>
            <a:endParaRPr lang="en-US" altLang="en-US"/>
          </a:p>
        </p:txBody>
      </p:sp>
    </p:spTree>
    <p:extLst>
      <p:ext uri="{BB962C8B-B14F-4D97-AF65-F5344CB8AC3E}">
        <p14:creationId xmlns:p14="http://schemas.microsoft.com/office/powerpoint/2010/main" val="591872632"/>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1ACC89F4-FE64-2A0E-A07F-019F31D9677F}"/>
              </a:ext>
            </a:extLst>
          </p:cNvPr>
          <p:cNvSpPr>
            <a:spLocks noGrp="1" noChangeArrowheads="1"/>
          </p:cNvSpPr>
          <p:nvPr>
            <p:ph type="sldNum" sz="quarter" idx="10"/>
          </p:nvPr>
        </p:nvSpPr>
        <p:spPr>
          <a:ln/>
        </p:spPr>
        <p:txBody>
          <a:bodyPr/>
          <a:lstStyle>
            <a:lvl1pPr>
              <a:defRPr/>
            </a:lvl1pPr>
          </a:lstStyle>
          <a:p>
            <a:fld id="{7E7DD723-FDD9-4E15-B36D-825EB5663076}" type="slidenum">
              <a:rPr lang="en-US" altLang="en-US"/>
              <a:pPr/>
              <a:t>‹#›</a:t>
            </a:fld>
            <a:endParaRPr lang="en-US" altLang="en-US"/>
          </a:p>
        </p:txBody>
      </p:sp>
    </p:spTree>
    <p:extLst>
      <p:ext uri="{BB962C8B-B14F-4D97-AF65-F5344CB8AC3E}">
        <p14:creationId xmlns:p14="http://schemas.microsoft.com/office/powerpoint/2010/main" val="2893561968"/>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B858FDB1-28B6-55FD-9675-B1336F57B8DD}"/>
              </a:ext>
            </a:extLst>
          </p:cNvPr>
          <p:cNvSpPr>
            <a:spLocks noGrp="1" noChangeArrowheads="1"/>
          </p:cNvSpPr>
          <p:nvPr>
            <p:ph type="sldNum" sz="quarter" idx="10"/>
          </p:nvPr>
        </p:nvSpPr>
        <p:spPr>
          <a:ln/>
        </p:spPr>
        <p:txBody>
          <a:bodyPr/>
          <a:lstStyle>
            <a:lvl1pPr>
              <a:defRPr/>
            </a:lvl1pPr>
          </a:lstStyle>
          <a:p>
            <a:fld id="{2EF9B7C9-F433-42BC-B576-8706ED67E89E}" type="slidenum">
              <a:rPr lang="en-US" altLang="en-US"/>
              <a:pPr/>
              <a:t>‹#›</a:t>
            </a:fld>
            <a:endParaRPr lang="en-US" altLang="en-US"/>
          </a:p>
        </p:txBody>
      </p:sp>
    </p:spTree>
    <p:extLst>
      <p:ext uri="{BB962C8B-B14F-4D97-AF65-F5344CB8AC3E}">
        <p14:creationId xmlns:p14="http://schemas.microsoft.com/office/powerpoint/2010/main" val="2358969696"/>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9B30148-3C66-DCF0-9B74-2262F4673DDD}"/>
              </a:ext>
            </a:extLst>
          </p:cNvPr>
          <p:cNvSpPr>
            <a:spLocks noGrp="1" noChangeArrowheads="1"/>
          </p:cNvSpPr>
          <p:nvPr>
            <p:ph type="sldNum" sz="quarter" idx="10"/>
          </p:nvPr>
        </p:nvSpPr>
        <p:spPr>
          <a:ln/>
        </p:spPr>
        <p:txBody>
          <a:bodyPr/>
          <a:lstStyle>
            <a:lvl1pPr>
              <a:defRPr/>
            </a:lvl1pPr>
          </a:lstStyle>
          <a:p>
            <a:fld id="{B8CC1437-69CD-4B15-AC44-14DF2B731701}" type="slidenum">
              <a:rPr lang="en-US" altLang="en-US"/>
              <a:pPr/>
              <a:t>‹#›</a:t>
            </a:fld>
            <a:endParaRPr lang="en-US" altLang="en-US"/>
          </a:p>
        </p:txBody>
      </p:sp>
    </p:spTree>
    <p:extLst>
      <p:ext uri="{BB962C8B-B14F-4D97-AF65-F5344CB8AC3E}">
        <p14:creationId xmlns:p14="http://schemas.microsoft.com/office/powerpoint/2010/main" val="3086566089"/>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EC706F82-C7D5-5CE2-892F-81355110B639}"/>
              </a:ext>
            </a:extLst>
          </p:cNvPr>
          <p:cNvSpPr>
            <a:spLocks noGrp="1" noChangeArrowheads="1"/>
          </p:cNvSpPr>
          <p:nvPr>
            <p:ph type="sldNum" sz="quarter" idx="4"/>
          </p:nvPr>
        </p:nvSpPr>
        <p:spPr bwMode="auto">
          <a:xfrm>
            <a:off x="8763000" y="6324600"/>
            <a:ext cx="381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D6F933F5-D886-42EC-9D54-580DD7298CAE}" type="slidenum">
              <a:rPr lang="en-US" altLang="en-US"/>
              <a:pPr/>
              <a:t>‹#›</a:t>
            </a:fld>
            <a:endParaRPr lang="en-US" altLang="en-US"/>
          </a:p>
        </p:txBody>
      </p:sp>
      <p:grpSp>
        <p:nvGrpSpPr>
          <p:cNvPr id="1027" name="Group 4">
            <a:extLst>
              <a:ext uri="{FF2B5EF4-FFF2-40B4-BE49-F238E27FC236}">
                <a16:creationId xmlns:a16="http://schemas.microsoft.com/office/drawing/2014/main" id="{0457EA19-6A90-97C0-989B-B2D6F56DED14}"/>
              </a:ext>
            </a:extLst>
          </p:cNvPr>
          <p:cNvGrpSpPr>
            <a:grpSpLocks/>
          </p:cNvGrpSpPr>
          <p:nvPr/>
        </p:nvGrpSpPr>
        <p:grpSpPr bwMode="auto">
          <a:xfrm>
            <a:off x="0" y="0"/>
            <a:ext cx="9140825" cy="6850063"/>
            <a:chOff x="0" y="0"/>
            <a:chExt cx="5758" cy="4315"/>
          </a:xfrm>
        </p:grpSpPr>
        <p:grpSp>
          <p:nvGrpSpPr>
            <p:cNvPr id="1030" name="Group 5">
              <a:extLst>
                <a:ext uri="{FF2B5EF4-FFF2-40B4-BE49-F238E27FC236}">
                  <a16:creationId xmlns:a16="http://schemas.microsoft.com/office/drawing/2014/main" id="{6F226739-6D2A-3737-2338-168771C43A29}"/>
                </a:ext>
              </a:extLst>
            </p:cNvPr>
            <p:cNvGrpSpPr>
              <a:grpSpLocks/>
            </p:cNvGrpSpPr>
            <p:nvPr userDrawn="1"/>
          </p:nvGrpSpPr>
          <p:grpSpPr bwMode="auto">
            <a:xfrm>
              <a:off x="1728" y="2230"/>
              <a:ext cx="4027" cy="2085"/>
              <a:chOff x="1728" y="2230"/>
              <a:chExt cx="4027" cy="2085"/>
            </a:xfrm>
          </p:grpSpPr>
          <p:sp>
            <p:nvSpPr>
              <p:cNvPr id="4102" name="Freeform 6">
                <a:extLst>
                  <a:ext uri="{FF2B5EF4-FFF2-40B4-BE49-F238E27FC236}">
                    <a16:creationId xmlns:a16="http://schemas.microsoft.com/office/drawing/2014/main" id="{5AC94053-BEEE-94F4-58D3-ECE5232763A8}"/>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103" name="Freeform 7">
                <a:extLst>
                  <a:ext uri="{FF2B5EF4-FFF2-40B4-BE49-F238E27FC236}">
                    <a16:creationId xmlns:a16="http://schemas.microsoft.com/office/drawing/2014/main" id="{6AE6528F-77EA-BA84-1A00-9C7F98D10F13}"/>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104" name="Freeform 8">
                <a:extLst>
                  <a:ext uri="{FF2B5EF4-FFF2-40B4-BE49-F238E27FC236}">
                    <a16:creationId xmlns:a16="http://schemas.microsoft.com/office/drawing/2014/main" id="{28BBC5E7-F5AF-8B54-5C0A-B18C7DD9EAAD}"/>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36" name="Freeform 9">
                <a:extLst>
                  <a:ext uri="{FF2B5EF4-FFF2-40B4-BE49-F238E27FC236}">
                    <a16:creationId xmlns:a16="http://schemas.microsoft.com/office/drawing/2014/main" id="{E844874A-61CC-7E88-3BBF-C470203F9779}"/>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6" name="Freeform 10">
                <a:extLst>
                  <a:ext uri="{FF2B5EF4-FFF2-40B4-BE49-F238E27FC236}">
                    <a16:creationId xmlns:a16="http://schemas.microsoft.com/office/drawing/2014/main" id="{2E1B57CA-6F0A-8A8A-94D1-F4B74B57733F}"/>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4107" name="Freeform 11">
              <a:extLst>
                <a:ext uri="{FF2B5EF4-FFF2-40B4-BE49-F238E27FC236}">
                  <a16:creationId xmlns:a16="http://schemas.microsoft.com/office/drawing/2014/main" id="{F845B4CD-A7C6-129D-A43B-42323AA42B32}"/>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32" name="Freeform 12">
              <a:extLst>
                <a:ext uri="{FF2B5EF4-FFF2-40B4-BE49-F238E27FC236}">
                  <a16:creationId xmlns:a16="http://schemas.microsoft.com/office/drawing/2014/main" id="{7F39C830-7588-CF35-B0A0-1D22141F1C5A}"/>
                </a:ext>
              </a:extLst>
            </p:cNvPr>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09" name="Rectangle 13">
            <a:extLst>
              <a:ext uri="{FF2B5EF4-FFF2-40B4-BE49-F238E27FC236}">
                <a16:creationId xmlns:a16="http://schemas.microsoft.com/office/drawing/2014/main" id="{B3236126-1B10-C018-0589-311D89638ABF}"/>
              </a:ext>
            </a:extLst>
          </p:cNvPr>
          <p:cNvSpPr>
            <a:spLocks noGrp="1" noRot="1" noChangeArrowheads="1"/>
          </p:cNvSpPr>
          <p:nvPr>
            <p:ph type="title"/>
          </p:nvPr>
        </p:nvSpPr>
        <p:spPr bwMode="auto">
          <a:xfrm>
            <a:off x="152400" y="0"/>
            <a:ext cx="8839200" cy="141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MX" altLang="en-US"/>
              <a:t>Click to edit Master title style</a:t>
            </a:r>
          </a:p>
        </p:txBody>
      </p:sp>
      <p:sp>
        <p:nvSpPr>
          <p:cNvPr id="1029" name="Rectangle 15">
            <a:extLst>
              <a:ext uri="{FF2B5EF4-FFF2-40B4-BE49-F238E27FC236}">
                <a16:creationId xmlns:a16="http://schemas.microsoft.com/office/drawing/2014/main" id="{0C6F5826-CCCC-4DC3-AA67-573C9F84C524}"/>
              </a:ext>
            </a:extLst>
          </p:cNvPr>
          <p:cNvSpPr>
            <a:spLocks noGrp="1" noChangeArrowheads="1"/>
          </p:cNvSpPr>
          <p:nvPr>
            <p:ph type="body" idx="1"/>
          </p:nvPr>
        </p:nvSpPr>
        <p:spPr bwMode="auto">
          <a:xfrm>
            <a:off x="304800" y="1371600"/>
            <a:ext cx="8610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MX" altLang="en-US"/>
              <a:t>Click to edit Master text styles</a:t>
            </a:r>
          </a:p>
          <a:p>
            <a:pPr lvl="1"/>
            <a:r>
              <a:rPr lang="es-MX" altLang="en-US"/>
              <a:t>Second level</a:t>
            </a:r>
          </a:p>
          <a:p>
            <a:pPr lvl="2"/>
            <a:r>
              <a:rPr lang="es-MX" altLang="en-US"/>
              <a:t>Third level</a:t>
            </a:r>
          </a:p>
          <a:p>
            <a:pPr lvl="3"/>
            <a:r>
              <a:rPr lang="es-MX" altLang="en-US"/>
              <a:t>Fourth level</a:t>
            </a:r>
          </a:p>
          <a:p>
            <a:pPr lvl="4"/>
            <a:r>
              <a:rPr lang="es-MX" altLang="en-US"/>
              <a:t>Fifth level</a:t>
            </a:r>
          </a:p>
        </p:txBody>
      </p:sp>
    </p:spTree>
  </p:cSld>
  <p:clrMap bg1="lt1" tx1="dk1" bg2="lt2" tx2="dk2" accent1="accent1" accent2="accent2" accent3="accent3" accent4="accent4" accent5="accent5" accent6="accent6" hlink="hlink" folHlink="folHlink"/>
  <p:sldLayoutIdLst>
    <p:sldLayoutId id="2147483828"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ransition>
    <p:random/>
  </p:transition>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287338" indent="-287338"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latin typeface="+mn-lt"/>
          <a:ea typeface="+mn-ea"/>
          <a:cs typeface="+mn-cs"/>
        </a:defRPr>
      </a:lvl1pPr>
      <a:lvl2pPr marL="692150" indent="-29051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latin typeface="+mn-lt"/>
        </a:defRPr>
      </a:lvl2pPr>
      <a:lvl3pPr marL="1031875" indent="-225425"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latin typeface="+mn-lt"/>
        </a:defRPr>
      </a:lvl3pPr>
      <a:lvl4pPr marL="1371600" indent="-225425"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latin typeface="+mn-lt"/>
        </a:defRPr>
      </a:lvl4pPr>
      <a:lvl5pPr marL="1711325" indent="-225425"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mn-lt"/>
        </a:defRPr>
      </a:lvl5pPr>
      <a:lvl6pPr marL="2168525" indent="-225425"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6pPr>
      <a:lvl7pPr marL="2625725" indent="-225425"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7pPr>
      <a:lvl8pPr marL="3082925" indent="-225425"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8pPr>
      <a:lvl9pPr marL="3540125" indent="-225425"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2978" name="Rectangle 2">
            <a:extLst>
              <a:ext uri="{FF2B5EF4-FFF2-40B4-BE49-F238E27FC236}">
                <a16:creationId xmlns:a16="http://schemas.microsoft.com/office/drawing/2014/main" id="{AA510BE3-A69F-22DB-4903-CFCA1E95E542}"/>
              </a:ext>
            </a:extLst>
          </p:cNvPr>
          <p:cNvSpPr>
            <a:spLocks noGrp="1" noChangeArrowheads="1"/>
          </p:cNvSpPr>
          <p:nvPr>
            <p:ph type="sldNum" sz="quarter" idx="4"/>
          </p:nvPr>
        </p:nvSpPr>
        <p:spPr bwMode="auto">
          <a:xfrm>
            <a:off x="8763000" y="6324600"/>
            <a:ext cx="381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F2384FBA-E8A1-4FA1-836C-BF746D4EA1B4}" type="slidenum">
              <a:rPr lang="en-US" altLang="en-US"/>
              <a:pPr/>
              <a:t>‹#›</a:t>
            </a:fld>
            <a:endParaRPr lang="en-US" altLang="en-US"/>
          </a:p>
        </p:txBody>
      </p:sp>
      <p:grpSp>
        <p:nvGrpSpPr>
          <p:cNvPr id="2051" name="Group 3">
            <a:extLst>
              <a:ext uri="{FF2B5EF4-FFF2-40B4-BE49-F238E27FC236}">
                <a16:creationId xmlns:a16="http://schemas.microsoft.com/office/drawing/2014/main" id="{1389FC11-DE62-284B-4C34-992B0F85A881}"/>
              </a:ext>
            </a:extLst>
          </p:cNvPr>
          <p:cNvGrpSpPr>
            <a:grpSpLocks/>
          </p:cNvGrpSpPr>
          <p:nvPr/>
        </p:nvGrpSpPr>
        <p:grpSpPr bwMode="auto">
          <a:xfrm>
            <a:off x="0" y="0"/>
            <a:ext cx="9140825" cy="6850063"/>
            <a:chOff x="0" y="0"/>
            <a:chExt cx="5758" cy="4315"/>
          </a:xfrm>
        </p:grpSpPr>
        <p:grpSp>
          <p:nvGrpSpPr>
            <p:cNvPr id="2054" name="Group 4">
              <a:extLst>
                <a:ext uri="{FF2B5EF4-FFF2-40B4-BE49-F238E27FC236}">
                  <a16:creationId xmlns:a16="http://schemas.microsoft.com/office/drawing/2014/main" id="{D9F32521-0A9B-6866-DC4F-8D94B25A3B7D}"/>
                </a:ext>
              </a:extLst>
            </p:cNvPr>
            <p:cNvGrpSpPr>
              <a:grpSpLocks/>
            </p:cNvGrpSpPr>
            <p:nvPr userDrawn="1"/>
          </p:nvGrpSpPr>
          <p:grpSpPr bwMode="auto">
            <a:xfrm>
              <a:off x="1728" y="2230"/>
              <a:ext cx="4027" cy="2085"/>
              <a:chOff x="1728" y="2230"/>
              <a:chExt cx="4027" cy="2085"/>
            </a:xfrm>
          </p:grpSpPr>
          <p:sp>
            <p:nvSpPr>
              <p:cNvPr id="382981" name="Freeform 5">
                <a:extLst>
                  <a:ext uri="{FF2B5EF4-FFF2-40B4-BE49-F238E27FC236}">
                    <a16:creationId xmlns:a16="http://schemas.microsoft.com/office/drawing/2014/main" id="{A99D6419-CA13-D5A5-4D10-CF3599E2204B}"/>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82982" name="Freeform 6">
                <a:extLst>
                  <a:ext uri="{FF2B5EF4-FFF2-40B4-BE49-F238E27FC236}">
                    <a16:creationId xmlns:a16="http://schemas.microsoft.com/office/drawing/2014/main" id="{A34F5877-3971-318C-AE3E-06D7A798CAFC}"/>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82983" name="Freeform 7">
                <a:extLst>
                  <a:ext uri="{FF2B5EF4-FFF2-40B4-BE49-F238E27FC236}">
                    <a16:creationId xmlns:a16="http://schemas.microsoft.com/office/drawing/2014/main" id="{5B4FDB1E-F786-618C-07FB-4F832CE8DB2A}"/>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060" name="Freeform 8">
                <a:extLst>
                  <a:ext uri="{FF2B5EF4-FFF2-40B4-BE49-F238E27FC236}">
                    <a16:creationId xmlns:a16="http://schemas.microsoft.com/office/drawing/2014/main" id="{5C771C11-53F8-891B-F3D2-DF1E8DDCDB55}"/>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2985" name="Freeform 9">
                <a:extLst>
                  <a:ext uri="{FF2B5EF4-FFF2-40B4-BE49-F238E27FC236}">
                    <a16:creationId xmlns:a16="http://schemas.microsoft.com/office/drawing/2014/main" id="{7C3C9D87-A973-8392-29DE-AE00175D1F08}"/>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382986" name="Freeform 10">
              <a:extLst>
                <a:ext uri="{FF2B5EF4-FFF2-40B4-BE49-F238E27FC236}">
                  <a16:creationId xmlns:a16="http://schemas.microsoft.com/office/drawing/2014/main" id="{5BD87753-D8B6-57CE-6F96-0661737D11E8}"/>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056" name="Freeform 11">
              <a:extLst>
                <a:ext uri="{FF2B5EF4-FFF2-40B4-BE49-F238E27FC236}">
                  <a16:creationId xmlns:a16="http://schemas.microsoft.com/office/drawing/2014/main" id="{9454E70D-EEC6-5B2C-57A0-9C27A32B276C}"/>
                </a:ext>
              </a:extLst>
            </p:cNvPr>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82988" name="Rectangle 12">
            <a:extLst>
              <a:ext uri="{FF2B5EF4-FFF2-40B4-BE49-F238E27FC236}">
                <a16:creationId xmlns:a16="http://schemas.microsoft.com/office/drawing/2014/main" id="{E451B431-3356-B34A-D4E4-0B256E7C5D52}"/>
              </a:ext>
            </a:extLst>
          </p:cNvPr>
          <p:cNvSpPr>
            <a:spLocks noGrp="1" noRot="1" noChangeArrowheads="1"/>
          </p:cNvSpPr>
          <p:nvPr>
            <p:ph type="title"/>
          </p:nvPr>
        </p:nvSpPr>
        <p:spPr bwMode="auto">
          <a:xfrm>
            <a:off x="304800" y="152400"/>
            <a:ext cx="853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MX" altLang="en-US"/>
              <a:t>Click to edit Master title style</a:t>
            </a:r>
          </a:p>
        </p:txBody>
      </p:sp>
      <p:sp>
        <p:nvSpPr>
          <p:cNvPr id="2053" name="Rectangle 13">
            <a:extLst>
              <a:ext uri="{FF2B5EF4-FFF2-40B4-BE49-F238E27FC236}">
                <a16:creationId xmlns:a16="http://schemas.microsoft.com/office/drawing/2014/main" id="{BC89D7CD-77D7-677B-9036-FD955EF041A8}"/>
              </a:ext>
            </a:extLst>
          </p:cNvPr>
          <p:cNvSpPr>
            <a:spLocks noGrp="1" noChangeArrowheads="1"/>
          </p:cNvSpPr>
          <p:nvPr>
            <p:ph type="body" idx="1"/>
          </p:nvPr>
        </p:nvSpPr>
        <p:spPr bwMode="auto">
          <a:xfrm>
            <a:off x="304800" y="1295400"/>
            <a:ext cx="86106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MX" altLang="en-US"/>
              <a:t>Click to edit Master text styles</a:t>
            </a:r>
          </a:p>
          <a:p>
            <a:pPr lvl="1"/>
            <a:r>
              <a:rPr lang="es-MX" altLang="en-US"/>
              <a:t>Second level</a:t>
            </a:r>
          </a:p>
          <a:p>
            <a:pPr lvl="2"/>
            <a:r>
              <a:rPr lang="es-MX" altLang="en-US"/>
              <a:t>Third level</a:t>
            </a:r>
          </a:p>
          <a:p>
            <a:pPr lvl="3"/>
            <a:r>
              <a:rPr lang="es-MX" altLang="en-US"/>
              <a:t>Fourth level</a:t>
            </a:r>
          </a:p>
          <a:p>
            <a:pPr lvl="4"/>
            <a:r>
              <a:rPr lang="es-MX" altLang="en-US"/>
              <a:t>Fifth level</a:t>
            </a:r>
          </a:p>
        </p:txBody>
      </p:sp>
    </p:spTree>
  </p:cSld>
  <p:clrMap bg1="dk2" tx1="lt1" bg2="dk1" tx2="lt2" accent1="accent1" accent2="accent2" accent3="accent3" accent4="accent4" accent5="accent5" accent6="accent6" hlink="hlink" folHlink="folHlink"/>
  <p:sldLayoutIdLst>
    <p:sldLayoutId id="2147483829"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ransition>
    <p:random/>
  </p:transition>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287338" indent="-287338" algn="l" rtl="0" eaLnBrk="0" fontAlgn="base" hangingPunct="0">
        <a:spcBef>
          <a:spcPct val="20000"/>
        </a:spcBef>
        <a:spcAft>
          <a:spcPct val="0"/>
        </a:spcAft>
        <a:buClr>
          <a:schemeClr val="hlink"/>
        </a:buClr>
        <a:buSzPct val="70000"/>
        <a:buFont typeface="Wingdings" panose="05000000000000000000" pitchFamily="2" charset="2"/>
        <a:buChar char="n"/>
        <a:defRPr sz="2800">
          <a:solidFill>
            <a:schemeClr val="tx1"/>
          </a:solidFill>
          <a:latin typeface="+mn-lt"/>
          <a:ea typeface="+mn-ea"/>
          <a:cs typeface="+mn-cs"/>
        </a:defRPr>
      </a:lvl1pPr>
      <a:lvl2pPr marL="692150" indent="-290513" algn="l" rtl="0" eaLnBrk="0" fontAlgn="base" hangingPunct="0">
        <a:spcBef>
          <a:spcPct val="20000"/>
        </a:spcBef>
        <a:spcAft>
          <a:spcPct val="0"/>
        </a:spcAft>
        <a:buClr>
          <a:schemeClr val="accent2"/>
        </a:buClr>
        <a:buSzPct val="70000"/>
        <a:buFont typeface="Wingdings" panose="05000000000000000000" pitchFamily="2" charset="2"/>
        <a:buChar char="n"/>
        <a:defRPr sz="2400">
          <a:solidFill>
            <a:schemeClr val="tx1"/>
          </a:solidFill>
          <a:latin typeface="+mn-lt"/>
        </a:defRPr>
      </a:lvl2pPr>
      <a:lvl3pPr marL="1031875" indent="-225425" algn="l" rtl="0" eaLnBrk="0" fontAlgn="base" hangingPunct="0">
        <a:spcBef>
          <a:spcPct val="20000"/>
        </a:spcBef>
        <a:spcAft>
          <a:spcPct val="0"/>
        </a:spcAft>
        <a:buClr>
          <a:schemeClr val="tx2"/>
        </a:buClr>
        <a:buSzPct val="70000"/>
        <a:buFont typeface="Wingdings" panose="05000000000000000000" pitchFamily="2" charset="2"/>
        <a:buChar char="n"/>
        <a:defRPr sz="2000">
          <a:solidFill>
            <a:schemeClr val="tx1"/>
          </a:solidFill>
          <a:latin typeface="+mn-lt"/>
        </a:defRPr>
      </a:lvl3pPr>
      <a:lvl4pPr marL="1371600" indent="-225425" algn="l" rtl="0" eaLnBrk="0" fontAlgn="base" hangingPunct="0">
        <a:spcBef>
          <a:spcPct val="20000"/>
        </a:spcBef>
        <a:spcAft>
          <a:spcPct val="0"/>
        </a:spcAft>
        <a:buClr>
          <a:schemeClr val="accent2"/>
        </a:buClr>
        <a:buSzPct val="70000"/>
        <a:buFont typeface="Wingdings" panose="05000000000000000000" pitchFamily="2" charset="2"/>
        <a:buChar char="n"/>
        <a:defRPr>
          <a:solidFill>
            <a:schemeClr val="tx1"/>
          </a:solidFill>
          <a:latin typeface="+mn-lt"/>
        </a:defRPr>
      </a:lvl4pPr>
      <a:lvl5pPr marL="1711325" indent="-225425" algn="l" rtl="0" eaLnBrk="0" fontAlgn="base" hangingPunct="0">
        <a:spcBef>
          <a:spcPct val="20000"/>
        </a:spcBef>
        <a:spcAft>
          <a:spcPct val="0"/>
        </a:spcAft>
        <a:buClr>
          <a:schemeClr val="hlink"/>
        </a:buClr>
        <a:buSzPct val="70000"/>
        <a:buFont typeface="Wingdings" panose="05000000000000000000" pitchFamily="2" charset="2"/>
        <a:buChar char="n"/>
        <a:defRPr>
          <a:solidFill>
            <a:schemeClr val="tx1"/>
          </a:solidFill>
          <a:latin typeface="+mn-lt"/>
        </a:defRPr>
      </a:lvl5pPr>
      <a:lvl6pPr marL="21685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6pPr>
      <a:lvl7pPr marL="26257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7pPr>
      <a:lvl8pPr marL="30829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8pPr>
      <a:lvl9pPr marL="35401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7314" name="Rectangle 2">
            <a:extLst>
              <a:ext uri="{FF2B5EF4-FFF2-40B4-BE49-F238E27FC236}">
                <a16:creationId xmlns:a16="http://schemas.microsoft.com/office/drawing/2014/main" id="{B6BD4526-00E1-013C-5D07-798FF103678C}"/>
              </a:ext>
            </a:extLst>
          </p:cNvPr>
          <p:cNvSpPr>
            <a:spLocks noGrp="1" noChangeArrowheads="1"/>
          </p:cNvSpPr>
          <p:nvPr>
            <p:ph type="sldNum" sz="quarter" idx="4"/>
          </p:nvPr>
        </p:nvSpPr>
        <p:spPr bwMode="auto">
          <a:xfrm>
            <a:off x="8763000" y="6324600"/>
            <a:ext cx="381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AC77A9CE-4227-4295-9784-DA76233FD421}" type="slidenum">
              <a:rPr lang="en-US" altLang="en-US"/>
              <a:pPr/>
              <a:t>‹#›</a:t>
            </a:fld>
            <a:endParaRPr lang="en-US" altLang="en-US"/>
          </a:p>
        </p:txBody>
      </p:sp>
      <p:grpSp>
        <p:nvGrpSpPr>
          <p:cNvPr id="3075" name="Group 3">
            <a:extLst>
              <a:ext uri="{FF2B5EF4-FFF2-40B4-BE49-F238E27FC236}">
                <a16:creationId xmlns:a16="http://schemas.microsoft.com/office/drawing/2014/main" id="{EF7D4FE5-8FDC-B84C-D017-9641080B9C4B}"/>
              </a:ext>
            </a:extLst>
          </p:cNvPr>
          <p:cNvGrpSpPr>
            <a:grpSpLocks/>
          </p:cNvGrpSpPr>
          <p:nvPr/>
        </p:nvGrpSpPr>
        <p:grpSpPr bwMode="auto">
          <a:xfrm>
            <a:off x="0" y="0"/>
            <a:ext cx="9140825" cy="6850063"/>
            <a:chOff x="0" y="0"/>
            <a:chExt cx="5758" cy="4315"/>
          </a:xfrm>
        </p:grpSpPr>
        <p:grpSp>
          <p:nvGrpSpPr>
            <p:cNvPr id="3078" name="Group 4">
              <a:extLst>
                <a:ext uri="{FF2B5EF4-FFF2-40B4-BE49-F238E27FC236}">
                  <a16:creationId xmlns:a16="http://schemas.microsoft.com/office/drawing/2014/main" id="{9FE55FAF-A59F-C711-0BB2-6175745FEB90}"/>
                </a:ext>
              </a:extLst>
            </p:cNvPr>
            <p:cNvGrpSpPr>
              <a:grpSpLocks/>
            </p:cNvGrpSpPr>
            <p:nvPr userDrawn="1"/>
          </p:nvGrpSpPr>
          <p:grpSpPr bwMode="auto">
            <a:xfrm>
              <a:off x="1728" y="2230"/>
              <a:ext cx="4027" cy="2085"/>
              <a:chOff x="1728" y="2230"/>
              <a:chExt cx="4027" cy="2085"/>
            </a:xfrm>
          </p:grpSpPr>
          <p:sp>
            <p:nvSpPr>
              <p:cNvPr id="397317" name="Freeform 5">
                <a:extLst>
                  <a:ext uri="{FF2B5EF4-FFF2-40B4-BE49-F238E27FC236}">
                    <a16:creationId xmlns:a16="http://schemas.microsoft.com/office/drawing/2014/main" id="{E4A00DB5-F0A4-0296-A412-690F0E377E1B}"/>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97318" name="Freeform 6">
                <a:extLst>
                  <a:ext uri="{FF2B5EF4-FFF2-40B4-BE49-F238E27FC236}">
                    <a16:creationId xmlns:a16="http://schemas.microsoft.com/office/drawing/2014/main" id="{EDA4663E-70E6-6B07-349A-52477CC5B4B4}"/>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97319" name="Freeform 7">
                <a:extLst>
                  <a:ext uri="{FF2B5EF4-FFF2-40B4-BE49-F238E27FC236}">
                    <a16:creationId xmlns:a16="http://schemas.microsoft.com/office/drawing/2014/main" id="{28A64DEE-5C60-A86E-5888-E0544A8A03FD}"/>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084" name="Freeform 8">
                <a:extLst>
                  <a:ext uri="{FF2B5EF4-FFF2-40B4-BE49-F238E27FC236}">
                    <a16:creationId xmlns:a16="http://schemas.microsoft.com/office/drawing/2014/main" id="{CFCB3F17-5129-B6BF-90B8-A1A77AF649A1}"/>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7321" name="Freeform 9">
                <a:extLst>
                  <a:ext uri="{FF2B5EF4-FFF2-40B4-BE49-F238E27FC236}">
                    <a16:creationId xmlns:a16="http://schemas.microsoft.com/office/drawing/2014/main" id="{DACD581C-224C-C2DC-8265-464D3886E0E0}"/>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397322" name="Freeform 10">
              <a:extLst>
                <a:ext uri="{FF2B5EF4-FFF2-40B4-BE49-F238E27FC236}">
                  <a16:creationId xmlns:a16="http://schemas.microsoft.com/office/drawing/2014/main" id="{28C0384A-559C-8498-65FB-43D33254D09F}"/>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080" name="Freeform 11">
              <a:extLst>
                <a:ext uri="{FF2B5EF4-FFF2-40B4-BE49-F238E27FC236}">
                  <a16:creationId xmlns:a16="http://schemas.microsoft.com/office/drawing/2014/main" id="{66B5B2AA-B3D1-A23D-C328-09218AC5BE03}"/>
                </a:ext>
              </a:extLst>
            </p:cNvPr>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97324" name="Rectangle 12">
            <a:extLst>
              <a:ext uri="{FF2B5EF4-FFF2-40B4-BE49-F238E27FC236}">
                <a16:creationId xmlns:a16="http://schemas.microsoft.com/office/drawing/2014/main" id="{9E4FF044-8DB8-2DC6-91C6-F3D87AB870A9}"/>
              </a:ext>
            </a:extLst>
          </p:cNvPr>
          <p:cNvSpPr>
            <a:spLocks noGrp="1" noRot="1" noChangeArrowheads="1"/>
          </p:cNvSpPr>
          <p:nvPr>
            <p:ph type="title"/>
          </p:nvPr>
        </p:nvSpPr>
        <p:spPr bwMode="auto">
          <a:xfrm>
            <a:off x="0" y="0"/>
            <a:ext cx="9144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MX" altLang="en-US"/>
              <a:t>Click to edit Master title style</a:t>
            </a:r>
          </a:p>
        </p:txBody>
      </p:sp>
      <p:sp>
        <p:nvSpPr>
          <p:cNvPr id="3077" name="Rectangle 13">
            <a:extLst>
              <a:ext uri="{FF2B5EF4-FFF2-40B4-BE49-F238E27FC236}">
                <a16:creationId xmlns:a16="http://schemas.microsoft.com/office/drawing/2014/main" id="{AD05CE95-1800-F27A-EE86-C23C0E87FE69}"/>
              </a:ext>
            </a:extLst>
          </p:cNvPr>
          <p:cNvSpPr>
            <a:spLocks noGrp="1" noChangeArrowheads="1"/>
          </p:cNvSpPr>
          <p:nvPr>
            <p:ph type="body" idx="1"/>
          </p:nvPr>
        </p:nvSpPr>
        <p:spPr bwMode="auto">
          <a:xfrm>
            <a:off x="304800" y="914400"/>
            <a:ext cx="86106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MX" altLang="en-US"/>
              <a:t>Click to edit Master text styles</a:t>
            </a:r>
          </a:p>
          <a:p>
            <a:pPr lvl="1"/>
            <a:r>
              <a:rPr lang="es-MX" altLang="en-US"/>
              <a:t>Second level</a:t>
            </a:r>
          </a:p>
          <a:p>
            <a:pPr lvl="2"/>
            <a:r>
              <a:rPr lang="es-MX" altLang="en-US"/>
              <a:t>Third level</a:t>
            </a:r>
          </a:p>
          <a:p>
            <a:pPr lvl="3"/>
            <a:r>
              <a:rPr lang="es-MX" altLang="en-US"/>
              <a:t>Fourth level</a:t>
            </a:r>
          </a:p>
          <a:p>
            <a:pPr lvl="4"/>
            <a:r>
              <a:rPr lang="es-MX" altLang="en-US"/>
              <a:t>Fifth level</a:t>
            </a:r>
          </a:p>
        </p:txBody>
      </p:sp>
    </p:spTree>
  </p:cSld>
  <p:clrMap bg1="lt1" tx1="dk1" bg2="lt2" tx2="dk2" accent1="accent1" accent2="accent2" accent3="accent3" accent4="accent4" accent5="accent5" accent6="accent6" hlink="hlink" folHlink="folHlink"/>
  <p:sldLayoutIdLst>
    <p:sldLayoutId id="2147483830"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p:random/>
  </p:transition>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287338" indent="-287338" algn="l" rtl="0" eaLnBrk="0" fontAlgn="base" hangingPunct="0">
        <a:spcBef>
          <a:spcPct val="20000"/>
        </a:spcBef>
        <a:spcAft>
          <a:spcPct val="0"/>
        </a:spcAft>
        <a:buClr>
          <a:schemeClr val="hlink"/>
        </a:buClr>
        <a:buSzPct val="70000"/>
        <a:buFont typeface="Wingdings" panose="05000000000000000000" pitchFamily="2" charset="2"/>
        <a:buChar char="n"/>
        <a:defRPr sz="2800">
          <a:solidFill>
            <a:schemeClr val="tx1"/>
          </a:solidFill>
          <a:latin typeface="+mn-lt"/>
          <a:ea typeface="+mn-ea"/>
          <a:cs typeface="+mn-cs"/>
        </a:defRPr>
      </a:lvl1pPr>
      <a:lvl2pPr marL="692150" indent="-290513" algn="l" rtl="0" eaLnBrk="0" fontAlgn="base" hangingPunct="0">
        <a:spcBef>
          <a:spcPct val="20000"/>
        </a:spcBef>
        <a:spcAft>
          <a:spcPct val="0"/>
        </a:spcAft>
        <a:buClr>
          <a:schemeClr val="accent2"/>
        </a:buClr>
        <a:buSzPct val="70000"/>
        <a:buFont typeface="Wingdings" panose="05000000000000000000" pitchFamily="2" charset="2"/>
        <a:buChar char="n"/>
        <a:defRPr sz="2400">
          <a:solidFill>
            <a:schemeClr val="tx1"/>
          </a:solidFill>
          <a:latin typeface="+mn-lt"/>
        </a:defRPr>
      </a:lvl2pPr>
      <a:lvl3pPr marL="1031875" indent="-225425" algn="l" rtl="0" eaLnBrk="0" fontAlgn="base" hangingPunct="0">
        <a:spcBef>
          <a:spcPct val="20000"/>
        </a:spcBef>
        <a:spcAft>
          <a:spcPct val="0"/>
        </a:spcAft>
        <a:buClr>
          <a:schemeClr val="tx2"/>
        </a:buClr>
        <a:buSzPct val="70000"/>
        <a:buFont typeface="Wingdings" panose="05000000000000000000" pitchFamily="2" charset="2"/>
        <a:buChar char="n"/>
        <a:defRPr sz="2000">
          <a:solidFill>
            <a:schemeClr val="tx1"/>
          </a:solidFill>
          <a:latin typeface="+mn-lt"/>
        </a:defRPr>
      </a:lvl3pPr>
      <a:lvl4pPr marL="1371600" indent="-225425" algn="l" rtl="0" eaLnBrk="0" fontAlgn="base" hangingPunct="0">
        <a:spcBef>
          <a:spcPct val="20000"/>
        </a:spcBef>
        <a:spcAft>
          <a:spcPct val="0"/>
        </a:spcAft>
        <a:buClr>
          <a:schemeClr val="accent2"/>
        </a:buClr>
        <a:buSzPct val="70000"/>
        <a:buFont typeface="Wingdings" panose="05000000000000000000" pitchFamily="2" charset="2"/>
        <a:buChar char="n"/>
        <a:defRPr>
          <a:solidFill>
            <a:schemeClr val="tx1"/>
          </a:solidFill>
          <a:latin typeface="+mn-lt"/>
        </a:defRPr>
      </a:lvl4pPr>
      <a:lvl5pPr marL="1711325" indent="-225425" algn="l" rtl="0" eaLnBrk="0" fontAlgn="base" hangingPunct="0">
        <a:spcBef>
          <a:spcPct val="20000"/>
        </a:spcBef>
        <a:spcAft>
          <a:spcPct val="0"/>
        </a:spcAft>
        <a:buClr>
          <a:schemeClr val="hlink"/>
        </a:buClr>
        <a:buSzPct val="70000"/>
        <a:buFont typeface="Wingdings" panose="05000000000000000000" pitchFamily="2" charset="2"/>
        <a:buChar char="n"/>
        <a:defRPr>
          <a:solidFill>
            <a:schemeClr val="tx1"/>
          </a:solidFill>
          <a:latin typeface="+mn-lt"/>
        </a:defRPr>
      </a:lvl5pPr>
      <a:lvl6pPr marL="21685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6pPr>
      <a:lvl7pPr marL="26257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7pPr>
      <a:lvl8pPr marL="30829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8pPr>
      <a:lvl9pPr marL="3540125" indent="-225425" algn="l" rtl="0" fontAlgn="base">
        <a:spcBef>
          <a:spcPct val="20000"/>
        </a:spcBef>
        <a:spcAft>
          <a:spcPct val="0"/>
        </a:spcAft>
        <a:buClr>
          <a:schemeClr val="hlink"/>
        </a:buClr>
        <a:buSzPct val="70000"/>
        <a:buFont typeface="Wingdings" pitchFamily="2" charset="2"/>
        <a:buChar char="n"/>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atholic-resources.org/" TargetMode="Externa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freeworldmaps.net/printable/europ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in2greece.com/english/maps/maps.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britannica.com/place/Greec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nsms6thgradesocialstudies.weebly.com/maps-of-ancient-greece.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digitalmapsoftheancientworld.com/digital-maps/provinces-of-the-roman-empir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digitalmapsoftheancientworld.com/digital-maps/provinces-of-the-roman-empir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aps.app.goo.gl/KxRHxu2MSKhAVRYN9" TargetMode="External"/><Relationship Id="rId2" Type="http://schemas.openxmlformats.org/officeDocument/2006/relationships/hyperlink" Target="https://maps.app.goo.gl/JeW7EMv3RP8GZ9taA" TargetMode="External"/><Relationship Id="rId1" Type="http://schemas.openxmlformats.org/officeDocument/2006/relationships/slideLayout" Target="../slideLayouts/slideLayout2.xml"/><Relationship Id="rId5" Type="http://schemas.openxmlformats.org/officeDocument/2006/relationships/hyperlink" Target="https://maps.app.goo.gl/8DhCzFbTzuQxkGjJ6" TargetMode="External"/><Relationship Id="rId4" Type="http://schemas.openxmlformats.org/officeDocument/2006/relationships/hyperlink" Target="https://maps.app.goo.gl/LZVoLGvCBdLgvEpt5"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catholic-resources.org/Events/Pilgrimages/2025_Just_Gresser_Greece_Brochure.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8.xml"/><Relationship Id="rId1" Type="http://schemas.openxmlformats.org/officeDocument/2006/relationships/themeOverride" Target="../theme/themeOverride4.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8.xml"/><Relationship Id="rId1" Type="http://schemas.openxmlformats.org/officeDocument/2006/relationships/themeOverride" Target="../theme/themeOverride5.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6.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7.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8.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9.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8.xml"/><Relationship Id="rId1" Type="http://schemas.openxmlformats.org/officeDocument/2006/relationships/themeOverride" Target="../theme/themeOverride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8.xml"/><Relationship Id="rId1" Type="http://schemas.openxmlformats.org/officeDocument/2006/relationships/themeOverride" Target="../theme/themeOverride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8.xml"/><Relationship Id="rId1" Type="http://schemas.openxmlformats.org/officeDocument/2006/relationships/themeOverride" Target="../theme/themeOverride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8.xml"/><Relationship Id="rId1" Type="http://schemas.openxmlformats.org/officeDocument/2006/relationships/themeOverride" Target="../theme/themeOverride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7.xml"/><Relationship Id="rId1" Type="http://schemas.openxmlformats.org/officeDocument/2006/relationships/themeOverride" Target="../theme/themeOverride14.xml"/></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7.xml"/><Relationship Id="rId1" Type="http://schemas.openxmlformats.org/officeDocument/2006/relationships/themeOverride" Target="../theme/themeOverride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7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6.xml"/><Relationship Id="rId1" Type="http://schemas.openxmlformats.org/officeDocument/2006/relationships/themeOverride" Target="../theme/themeOverride16.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4.xml"/><Relationship Id="rId1" Type="http://schemas.openxmlformats.org/officeDocument/2006/relationships/themeOverride" Target="../theme/themeOverride17.xml"/><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3" Type="http://schemas.openxmlformats.org/officeDocument/2006/relationships/hyperlink" Target="http://upload.wikimedia.org/wikipedia/commons/5/5c/P46.jpg" TargetMode="External"/><Relationship Id="rId2" Type="http://schemas.openxmlformats.org/officeDocument/2006/relationships/slideLayout" Target="../slideLayouts/slideLayout24.xml"/><Relationship Id="rId1" Type="http://schemas.openxmlformats.org/officeDocument/2006/relationships/themeOverride" Target="../theme/themeOverride18.xml"/><Relationship Id="rId4" Type="http://schemas.openxmlformats.org/officeDocument/2006/relationships/image" Target="../media/image39.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8.xml"/><Relationship Id="rId1" Type="http://schemas.openxmlformats.org/officeDocument/2006/relationships/themeOverride" Target="../theme/themeOverride19.xml"/><Relationship Id="rId4" Type="http://schemas.openxmlformats.org/officeDocument/2006/relationships/image" Target="../media/image33.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8.xml"/><Relationship Id="rId1" Type="http://schemas.openxmlformats.org/officeDocument/2006/relationships/themeOverride" Target="../theme/themeOverride20.xml"/><Relationship Id="rId4" Type="http://schemas.openxmlformats.org/officeDocument/2006/relationships/image" Target="../media/image33.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8.xml"/><Relationship Id="rId1" Type="http://schemas.openxmlformats.org/officeDocument/2006/relationships/themeOverride" Target="../theme/themeOverride21.xml"/><Relationship Id="rId4" Type="http://schemas.openxmlformats.org/officeDocument/2006/relationships/image" Target="../media/image33.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8.xml"/><Relationship Id="rId1" Type="http://schemas.openxmlformats.org/officeDocument/2006/relationships/themeOverride" Target="../theme/themeOverride22.xml"/><Relationship Id="rId4" Type="http://schemas.openxmlformats.org/officeDocument/2006/relationships/image" Target="../media/image33.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4.xml"/><Relationship Id="rId1" Type="http://schemas.openxmlformats.org/officeDocument/2006/relationships/themeOverride" Target="../theme/themeOverride23.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4.xml"/><Relationship Id="rId1" Type="http://schemas.openxmlformats.org/officeDocument/2006/relationships/themeOverride" Target="../theme/themeOverride24.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4.xml"/><Relationship Id="rId1" Type="http://schemas.openxmlformats.org/officeDocument/2006/relationships/themeOverride" Target="../theme/themeOverride25.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4.xml"/><Relationship Id="rId1" Type="http://schemas.openxmlformats.org/officeDocument/2006/relationships/themeOverride" Target="../theme/themeOverride26.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4.xml"/><Relationship Id="rId1" Type="http://schemas.openxmlformats.org/officeDocument/2006/relationships/themeOverride" Target="../theme/themeOverride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catholic-resources.org/" TargetMode="External"/><Relationship Id="rId2" Type="http://schemas.openxmlformats.org/officeDocument/2006/relationships/slideLayout" Target="../slideLayouts/slideLayout2.xml"/><Relationship Id="rId1" Type="http://schemas.openxmlformats.org/officeDocument/2006/relationships/themeOverride" Target="../theme/themeOverride28.xml"/><Relationship Id="rId6" Type="http://schemas.openxmlformats.org/officeDocument/2006/relationships/image" Target="../media/image10.jpeg"/><Relationship Id="rId5" Type="http://schemas.openxmlformats.org/officeDocument/2006/relationships/hyperlink" Target="http://www.annopaolino.org/" TargetMode="External"/><Relationship Id="rId4" Type="http://schemas.openxmlformats.org/officeDocument/2006/relationships/hyperlink" Target="https://vatican.va/"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6D0EDBB-8509-6D46-E9EC-E21DC13E69AD}"/>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A6A08FE5-CF60-EEFD-CA9F-DA2A197D5D71}"/>
              </a:ext>
            </a:extLst>
          </p:cNvPr>
          <p:cNvSpPr>
            <a:spLocks noGrp="1" noChangeArrowheads="1"/>
          </p:cNvSpPr>
          <p:nvPr>
            <p:ph type="ctrTitle"/>
          </p:nvPr>
        </p:nvSpPr>
        <p:spPr>
          <a:xfrm>
            <a:off x="304800" y="457200"/>
            <a:ext cx="8534400" cy="2514600"/>
          </a:xfrm>
        </p:spPr>
        <p:txBody>
          <a:bodyPr/>
          <a:lstStyle/>
          <a:p>
            <a:pPr eaLnBrk="1" hangingPunct="1">
              <a:defRPr/>
            </a:pPr>
            <a:r>
              <a:rPr lang="en-US" altLang="en-US" sz="7200" dirty="0"/>
              <a:t>Saint Paul</a:t>
            </a:r>
            <a:r>
              <a:rPr lang="en-US" altLang="en-US" sz="4800" b="0" dirty="0"/>
              <a:t>  (with us/others)</a:t>
            </a:r>
            <a:br>
              <a:rPr lang="en-US" altLang="en-US" sz="5400" b="0" dirty="0"/>
            </a:br>
            <a:r>
              <a:rPr lang="en-US" altLang="en-US" sz="7200" dirty="0"/>
              <a:t>in Greece</a:t>
            </a:r>
            <a:br>
              <a:rPr lang="en-US" altLang="en-US" sz="7200" dirty="0"/>
            </a:br>
            <a:endParaRPr lang="en-US" altLang="en-US" sz="3600" i="1" dirty="0"/>
          </a:p>
        </p:txBody>
      </p:sp>
      <p:sp>
        <p:nvSpPr>
          <p:cNvPr id="9219" name="Rectangle 3">
            <a:extLst>
              <a:ext uri="{FF2B5EF4-FFF2-40B4-BE49-F238E27FC236}">
                <a16:creationId xmlns:a16="http://schemas.microsoft.com/office/drawing/2014/main" id="{17533196-A337-B1C1-7510-81BB2F0642A5}"/>
              </a:ext>
            </a:extLst>
          </p:cNvPr>
          <p:cNvSpPr>
            <a:spLocks noGrp="1" noChangeArrowheads="1"/>
          </p:cNvSpPr>
          <p:nvPr>
            <p:ph type="subTitle" idx="1"/>
          </p:nvPr>
        </p:nvSpPr>
        <p:spPr>
          <a:xfrm>
            <a:off x="2743200" y="3657600"/>
            <a:ext cx="3733800" cy="3200400"/>
          </a:xfrm>
        </p:spPr>
        <p:txBody>
          <a:bodyPr/>
          <a:lstStyle/>
          <a:p>
            <a:pPr eaLnBrk="1" hangingPunct="1">
              <a:spcBef>
                <a:spcPts val="3000"/>
              </a:spcBef>
            </a:pPr>
            <a:r>
              <a:rPr lang="en-US" altLang="en-US" b="1" dirty="0">
                <a:effectLst>
                  <a:outerShdw blurRad="38100" dist="38100" dir="2700000" algn="tl">
                    <a:srgbClr val="000000">
                      <a:alpha val="43137"/>
                    </a:srgbClr>
                  </a:outerShdw>
                </a:effectLst>
                <a:latin typeface="Arial Narrow" panose="020B0606020202030204" pitchFamily="34" charset="0"/>
              </a:rPr>
              <a:t>Fr. Felix Just, S.J.</a:t>
            </a:r>
          </a:p>
          <a:p>
            <a:pPr eaLnBrk="1" hangingPunct="1">
              <a:spcBef>
                <a:spcPts val="3000"/>
              </a:spcBef>
            </a:pPr>
            <a:r>
              <a:rPr lang="en-US" altLang="en-US" sz="2400" dirty="0">
                <a:effectLst>
                  <a:outerShdw blurRad="38100" dist="38100" dir="2700000" algn="tl">
                    <a:srgbClr val="000000">
                      <a:alpha val="43137"/>
                    </a:srgbClr>
                  </a:outerShdw>
                </a:effectLst>
                <a:latin typeface="Arial Narrow" panose="020B0606020202030204" pitchFamily="34" charset="0"/>
              </a:rPr>
              <a:t>Loyola Marymount Jesuits</a:t>
            </a:r>
            <a:br>
              <a:rPr lang="en-US" altLang="en-US" sz="2400" dirty="0">
                <a:effectLst>
                  <a:outerShdw blurRad="38100" dist="38100" dir="2700000" algn="tl">
                    <a:srgbClr val="000000">
                      <a:alpha val="43137"/>
                    </a:srgbClr>
                  </a:outerShdw>
                </a:effectLst>
                <a:latin typeface="Arial Narrow" panose="020B0606020202030204" pitchFamily="34" charset="0"/>
              </a:rPr>
            </a:br>
            <a:r>
              <a:rPr lang="en-US" altLang="en-US" sz="2400" dirty="0">
                <a:effectLst>
                  <a:outerShdw blurRad="38100" dist="38100" dir="2700000" algn="tl">
                    <a:srgbClr val="000000">
                      <a:alpha val="43137"/>
                    </a:srgbClr>
                  </a:outerShdw>
                </a:effectLst>
                <a:latin typeface="Arial Narrow" panose="020B0606020202030204" pitchFamily="34" charset="0"/>
              </a:rPr>
              <a:t>Los Angeles, CA</a:t>
            </a:r>
          </a:p>
          <a:p>
            <a:pPr eaLnBrk="1" hangingPunct="1">
              <a:spcBef>
                <a:spcPts val="3000"/>
              </a:spcBef>
            </a:pPr>
            <a:r>
              <a:rPr lang="en-US" altLang="en-US" sz="2400" dirty="0">
                <a:effectLst>
                  <a:outerShdw blurRad="38100" dist="38100" dir="2700000" algn="tl">
                    <a:srgbClr val="000000">
                      <a:alpha val="43137"/>
                    </a:srgbClr>
                  </a:outerShdw>
                </a:effectLst>
                <a:latin typeface="Arial Narrow" panose="020B0606020202030204" pitchFamily="34" charset="0"/>
                <a:hlinkClick r:id="rId3"/>
              </a:rPr>
              <a:t>https://catholic-resources.org</a:t>
            </a:r>
            <a:r>
              <a:rPr lang="en-US" altLang="en-US" sz="2400" dirty="0">
                <a:effectLst>
                  <a:outerShdw blurRad="38100" dist="38100" dir="2700000" algn="tl">
                    <a:srgbClr val="000000">
                      <a:alpha val="43137"/>
                    </a:srgbClr>
                  </a:outerShdw>
                </a:effectLst>
                <a:latin typeface="Arial Narrow" panose="020B0606020202030204" pitchFamily="34" charset="0"/>
              </a:rPr>
              <a:t> </a:t>
            </a:r>
          </a:p>
        </p:txBody>
      </p:sp>
      <p:pic>
        <p:nvPicPr>
          <p:cNvPr id="9220" name="Picture 7" descr="Saint_Paul">
            <a:extLst>
              <a:ext uri="{FF2B5EF4-FFF2-40B4-BE49-F238E27FC236}">
                <a16:creationId xmlns:a16="http://schemas.microsoft.com/office/drawing/2014/main" id="{2595D07B-AEB2-FF30-6B6C-874398DA037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3048000"/>
            <a:ext cx="277653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15" descr="stpaulsoutsidethewall-rome9">
            <a:extLst>
              <a:ext uri="{FF2B5EF4-FFF2-40B4-BE49-F238E27FC236}">
                <a16:creationId xmlns:a16="http://schemas.microsoft.com/office/drawing/2014/main" id="{408CD84F-2413-E875-60BD-2A7CF27550E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435725" y="3124200"/>
            <a:ext cx="270827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80909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8BD59-27F4-7F1C-A77F-13C086B12E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BFD17-4E4E-1AEA-A599-E4D42205A2A1}"/>
              </a:ext>
            </a:extLst>
          </p:cNvPr>
          <p:cNvSpPr>
            <a:spLocks noGrp="1"/>
          </p:cNvSpPr>
          <p:nvPr>
            <p:ph type="title"/>
          </p:nvPr>
        </p:nvSpPr>
        <p:spPr/>
        <p:txBody>
          <a:bodyPr/>
          <a:lstStyle/>
          <a:p>
            <a:r>
              <a:rPr lang="en-US" dirty="0"/>
              <a:t>Welcome &amp; Introductions</a:t>
            </a:r>
          </a:p>
        </p:txBody>
      </p:sp>
      <p:sp>
        <p:nvSpPr>
          <p:cNvPr id="3" name="Content Placeholder 2">
            <a:extLst>
              <a:ext uri="{FF2B5EF4-FFF2-40B4-BE49-F238E27FC236}">
                <a16:creationId xmlns:a16="http://schemas.microsoft.com/office/drawing/2014/main" id="{BC29C80A-DE2C-66D2-AFD4-3302DC92E3CE}"/>
              </a:ext>
            </a:extLst>
          </p:cNvPr>
          <p:cNvSpPr>
            <a:spLocks noGrp="1"/>
          </p:cNvSpPr>
          <p:nvPr>
            <p:ph idx="1"/>
          </p:nvPr>
        </p:nvSpPr>
        <p:spPr/>
        <p:txBody>
          <a:bodyPr/>
          <a:lstStyle/>
          <a:p>
            <a:pPr>
              <a:spcBef>
                <a:spcPts val="1800"/>
              </a:spcBef>
            </a:pPr>
            <a:r>
              <a:rPr lang="en-US" dirty="0"/>
              <a:t>Welcome!</a:t>
            </a:r>
          </a:p>
          <a:p>
            <a:pPr>
              <a:spcBef>
                <a:spcPts val="1800"/>
              </a:spcBef>
            </a:pPr>
            <a:r>
              <a:rPr lang="en-US" dirty="0"/>
              <a:t>Prayer</a:t>
            </a:r>
          </a:p>
          <a:p>
            <a:pPr>
              <a:spcBef>
                <a:spcPts val="1800"/>
              </a:spcBef>
            </a:pPr>
            <a:r>
              <a:rPr lang="en-US" dirty="0"/>
              <a:t>Brief Introductions</a:t>
            </a:r>
          </a:p>
          <a:p>
            <a:pPr>
              <a:spcBef>
                <a:spcPts val="1800"/>
              </a:spcBef>
            </a:pPr>
            <a:r>
              <a:rPr lang="en-US" b="1" dirty="0"/>
              <a:t>Introductory Webinars:</a:t>
            </a:r>
          </a:p>
          <a:p>
            <a:pPr lvl="1"/>
            <a:r>
              <a:rPr lang="en-US" dirty="0"/>
              <a:t>Th, Nov. 7 (tonight) – Overview: Pilgrimage &amp; Paul</a:t>
            </a:r>
          </a:p>
          <a:p>
            <a:pPr lvl="1"/>
            <a:r>
              <a:rPr lang="en-US" dirty="0"/>
              <a:t>Th, Dec. 12 (Fr. Alexei) – </a:t>
            </a:r>
            <a:r>
              <a:rPr lang="en-US" dirty="0" err="1"/>
              <a:t>Christianities</a:t>
            </a:r>
            <a:r>
              <a:rPr lang="en-US" dirty="0"/>
              <a:t> E &amp; W</a:t>
            </a:r>
          </a:p>
          <a:p>
            <a:pPr lvl="1"/>
            <a:r>
              <a:rPr lang="en-US" dirty="0"/>
              <a:t>Th, Jan. 23 (Fr. Felix) – Paul’s Travels &amp; Letters I</a:t>
            </a:r>
          </a:p>
          <a:p>
            <a:pPr lvl="1"/>
            <a:r>
              <a:rPr lang="en-US" dirty="0"/>
              <a:t>Th, Feb. 6 (Fr. Felix) – Paul’s Travels &amp; Letters II</a:t>
            </a:r>
          </a:p>
        </p:txBody>
      </p:sp>
      <p:sp>
        <p:nvSpPr>
          <p:cNvPr id="4" name="Slide Number Placeholder 3">
            <a:extLst>
              <a:ext uri="{FF2B5EF4-FFF2-40B4-BE49-F238E27FC236}">
                <a16:creationId xmlns:a16="http://schemas.microsoft.com/office/drawing/2014/main" id="{0EFA62FA-635F-869D-E8F3-84E02E3EE3ED}"/>
              </a:ext>
            </a:extLst>
          </p:cNvPr>
          <p:cNvSpPr>
            <a:spLocks noGrp="1"/>
          </p:cNvSpPr>
          <p:nvPr>
            <p:ph type="sldNum" sz="quarter" idx="10"/>
          </p:nvPr>
        </p:nvSpPr>
        <p:spPr/>
        <p:txBody>
          <a:bodyPr/>
          <a:lstStyle/>
          <a:p>
            <a:fld id="{D28A144D-17D8-4229-B8CD-8BB876C71F1C}" type="slidenum">
              <a:rPr lang="en-US" altLang="en-US" smtClean="0"/>
              <a:pPr/>
              <a:t>2</a:t>
            </a:fld>
            <a:endParaRPr lang="en-US" altLang="en-US"/>
          </a:p>
        </p:txBody>
      </p:sp>
    </p:spTree>
    <p:extLst>
      <p:ext uri="{BB962C8B-B14F-4D97-AF65-F5344CB8AC3E}">
        <p14:creationId xmlns:p14="http://schemas.microsoft.com/office/powerpoint/2010/main" val="15345787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5EEA-D310-ED60-5D92-498019C2F9D9}"/>
              </a:ext>
            </a:extLst>
          </p:cNvPr>
          <p:cNvSpPr>
            <a:spLocks noGrp="1"/>
          </p:cNvSpPr>
          <p:nvPr>
            <p:ph type="title"/>
          </p:nvPr>
        </p:nvSpPr>
        <p:spPr/>
        <p:txBody>
          <a:bodyPr/>
          <a:lstStyle/>
          <a:p>
            <a:r>
              <a:rPr lang="en-US" dirty="0">
                <a:effectLst/>
              </a:rPr>
              <a:t>PILGRIMS’ PRAYER</a:t>
            </a:r>
            <a:endParaRPr lang="en-US" dirty="0"/>
          </a:p>
        </p:txBody>
      </p:sp>
      <p:sp>
        <p:nvSpPr>
          <p:cNvPr id="3" name="Content Placeholder 2">
            <a:extLst>
              <a:ext uri="{FF2B5EF4-FFF2-40B4-BE49-F238E27FC236}">
                <a16:creationId xmlns:a16="http://schemas.microsoft.com/office/drawing/2014/main" id="{EDCD1A36-ECDE-8074-8B6B-1CA9805DC2FB}"/>
              </a:ext>
            </a:extLst>
          </p:cNvPr>
          <p:cNvSpPr>
            <a:spLocks noGrp="1"/>
          </p:cNvSpPr>
          <p:nvPr>
            <p:ph idx="1"/>
          </p:nvPr>
        </p:nvSpPr>
        <p:spPr/>
        <p:txBody>
          <a:bodyPr/>
          <a:lstStyle/>
          <a:p>
            <a:pPr rtl="0">
              <a:buFont typeface="Arial" panose="020B0604020202020204" pitchFamily="34" charset="0"/>
              <a:buChar char="•"/>
            </a:pPr>
            <a:r>
              <a:rPr lang="en-US" sz="2400" dirty="0">
                <a:effectLst/>
              </a:rPr>
              <a:t>Lord Jesus, </a:t>
            </a:r>
            <a:br>
              <a:rPr lang="en-US" sz="2400" dirty="0">
                <a:effectLst/>
              </a:rPr>
            </a:br>
            <a:r>
              <a:rPr lang="en-US" sz="2400" dirty="0">
                <a:effectLst/>
              </a:rPr>
              <a:t>You have called us as pilgrims to walk your Holy Way.</a:t>
            </a:r>
          </a:p>
          <a:p>
            <a:pPr rtl="0">
              <a:buFont typeface="Arial" panose="020B0604020202020204" pitchFamily="34" charset="0"/>
              <a:buChar char="•"/>
            </a:pPr>
            <a:r>
              <a:rPr lang="en-US" sz="2400" dirty="0">
                <a:effectLst/>
              </a:rPr>
              <a:t>Lead and guide us as we prepare </a:t>
            </a:r>
            <a:br>
              <a:rPr lang="en-US" sz="2400" dirty="0">
                <a:effectLst/>
              </a:rPr>
            </a:br>
            <a:r>
              <a:rPr lang="en-US" sz="2400" dirty="0">
                <a:effectLst/>
              </a:rPr>
              <a:t>to follow in the footsteps of your earliest followers, </a:t>
            </a:r>
            <a:br>
              <a:rPr lang="en-US" sz="2400" dirty="0">
                <a:effectLst/>
              </a:rPr>
            </a:br>
            <a:r>
              <a:rPr lang="en-US" sz="2400" dirty="0">
                <a:effectLst/>
              </a:rPr>
              <a:t>and walk in the way of our fathers and mothers in faith.</a:t>
            </a:r>
          </a:p>
          <a:p>
            <a:pPr rtl="0">
              <a:buFont typeface="Arial" panose="020B0604020202020204" pitchFamily="34" charset="0"/>
              <a:buChar char="•"/>
            </a:pPr>
            <a:r>
              <a:rPr lang="en-US" sz="2400" dirty="0">
                <a:effectLst/>
              </a:rPr>
              <a:t>May they teach us to see you afresh through their eyes,</a:t>
            </a:r>
            <a:br>
              <a:rPr lang="en-US" sz="2400" dirty="0">
                <a:effectLst/>
              </a:rPr>
            </a:br>
            <a:r>
              <a:rPr lang="en-US" sz="2400" dirty="0">
                <a:effectLst/>
              </a:rPr>
              <a:t>and to come to know you more deeply.</a:t>
            </a:r>
          </a:p>
          <a:p>
            <a:pPr rtl="0">
              <a:buFont typeface="Arial" panose="020B0604020202020204" pitchFamily="34" charset="0"/>
              <a:buChar char="•"/>
            </a:pPr>
            <a:r>
              <a:rPr lang="en-US" sz="2400" dirty="0">
                <a:effectLst/>
              </a:rPr>
              <a:t>Give us grace to see you not only in sacred places </a:t>
            </a:r>
            <a:br>
              <a:rPr lang="en-US" sz="2400" dirty="0">
                <a:effectLst/>
              </a:rPr>
            </a:br>
            <a:r>
              <a:rPr lang="en-US" sz="2400" dirty="0">
                <a:effectLst/>
              </a:rPr>
              <a:t>and in the people we meet in Greece and Turkey, </a:t>
            </a:r>
            <a:br>
              <a:rPr lang="en-US" sz="2400" dirty="0">
                <a:effectLst/>
              </a:rPr>
            </a:br>
            <a:r>
              <a:rPr lang="en-US" sz="2400" dirty="0">
                <a:effectLst/>
              </a:rPr>
              <a:t>but also in each other.</a:t>
            </a:r>
          </a:p>
          <a:p>
            <a:pPr rtl="0">
              <a:buFont typeface="Arial" panose="020B0604020202020204" pitchFamily="34" charset="0"/>
              <a:buChar char="•"/>
            </a:pPr>
            <a:r>
              <a:rPr lang="en-US" sz="2400" dirty="0">
                <a:effectLst/>
              </a:rPr>
              <a:t>May our journey renew us for the work </a:t>
            </a:r>
            <a:br>
              <a:rPr lang="en-US" sz="2400" dirty="0">
                <a:effectLst/>
              </a:rPr>
            </a:br>
            <a:r>
              <a:rPr lang="en-US" sz="2400" dirty="0">
                <a:effectLst/>
              </a:rPr>
              <a:t>we are called to do in your Name. Amen.</a:t>
            </a:r>
          </a:p>
          <a:p>
            <a:pPr marL="0" indent="0">
              <a:buNone/>
            </a:pPr>
            <a:endParaRPr lang="en-US" sz="2400" dirty="0"/>
          </a:p>
        </p:txBody>
      </p:sp>
      <p:sp>
        <p:nvSpPr>
          <p:cNvPr id="4" name="Slide Number Placeholder 3">
            <a:extLst>
              <a:ext uri="{FF2B5EF4-FFF2-40B4-BE49-F238E27FC236}">
                <a16:creationId xmlns:a16="http://schemas.microsoft.com/office/drawing/2014/main" id="{F0B92969-7134-FA3D-84B5-CBFFC2094C9F}"/>
              </a:ext>
            </a:extLst>
          </p:cNvPr>
          <p:cNvSpPr>
            <a:spLocks noGrp="1"/>
          </p:cNvSpPr>
          <p:nvPr>
            <p:ph type="sldNum" sz="quarter" idx="10"/>
          </p:nvPr>
        </p:nvSpPr>
        <p:spPr/>
        <p:txBody>
          <a:bodyPr/>
          <a:lstStyle/>
          <a:p>
            <a:fld id="{D28A144D-17D8-4229-B8CD-8BB876C71F1C}" type="slidenum">
              <a:rPr lang="en-US" altLang="en-US" smtClean="0"/>
              <a:pPr/>
              <a:t>3</a:t>
            </a:fld>
            <a:endParaRPr lang="en-US" altLang="en-US"/>
          </a:p>
        </p:txBody>
      </p:sp>
    </p:spTree>
    <p:extLst>
      <p:ext uri="{BB962C8B-B14F-4D97-AF65-F5344CB8AC3E}">
        <p14:creationId xmlns:p14="http://schemas.microsoft.com/office/powerpoint/2010/main" val="3309822150"/>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map of europe with different colored countries/regions&#10;&#10;Description automatically generated">
            <a:hlinkClick r:id="rId2"/>
            <a:extLst>
              <a:ext uri="{FF2B5EF4-FFF2-40B4-BE49-F238E27FC236}">
                <a16:creationId xmlns:a16="http://schemas.microsoft.com/office/drawing/2014/main" id="{7C890732-9B25-C2BA-3CF4-36F466A933B5}"/>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33400" y="0"/>
            <a:ext cx="8077200" cy="6842542"/>
          </a:xfrm>
        </p:spPr>
      </p:pic>
      <p:sp>
        <p:nvSpPr>
          <p:cNvPr id="2" name="Title 1">
            <a:extLst>
              <a:ext uri="{FF2B5EF4-FFF2-40B4-BE49-F238E27FC236}">
                <a16:creationId xmlns:a16="http://schemas.microsoft.com/office/drawing/2014/main" id="{CFB2A89B-5770-2A3C-DB8C-E7629CD7BBF1}"/>
              </a:ext>
            </a:extLst>
          </p:cNvPr>
          <p:cNvSpPr>
            <a:spLocks noGrp="1"/>
          </p:cNvSpPr>
          <p:nvPr>
            <p:ph type="title"/>
          </p:nvPr>
        </p:nvSpPr>
        <p:spPr>
          <a:xfrm>
            <a:off x="152400" y="0"/>
            <a:ext cx="7010400" cy="685800"/>
          </a:xfrm>
        </p:spPr>
        <p:txBody>
          <a:bodyPr/>
          <a:lstStyle/>
          <a:p>
            <a:r>
              <a:rPr lang="en-US" dirty="0"/>
              <a:t>Europe</a:t>
            </a:r>
          </a:p>
        </p:txBody>
      </p:sp>
      <p:sp>
        <p:nvSpPr>
          <p:cNvPr id="4" name="Slide Number Placeholder 3">
            <a:extLst>
              <a:ext uri="{FF2B5EF4-FFF2-40B4-BE49-F238E27FC236}">
                <a16:creationId xmlns:a16="http://schemas.microsoft.com/office/drawing/2014/main" id="{238061B7-C9B0-CAB8-E742-D5731CC88172}"/>
              </a:ext>
            </a:extLst>
          </p:cNvPr>
          <p:cNvSpPr>
            <a:spLocks noGrp="1"/>
          </p:cNvSpPr>
          <p:nvPr>
            <p:ph type="sldNum" sz="quarter" idx="10"/>
          </p:nvPr>
        </p:nvSpPr>
        <p:spPr/>
        <p:txBody>
          <a:bodyPr/>
          <a:lstStyle/>
          <a:p>
            <a:fld id="{D28A144D-17D8-4229-B8CD-8BB876C71F1C}" type="slidenum">
              <a:rPr lang="en-US" altLang="en-US" smtClean="0"/>
              <a:pPr/>
              <a:t>4</a:t>
            </a:fld>
            <a:endParaRPr lang="en-US" altLang="en-US"/>
          </a:p>
        </p:txBody>
      </p:sp>
    </p:spTree>
    <p:extLst>
      <p:ext uri="{BB962C8B-B14F-4D97-AF65-F5344CB8AC3E}">
        <p14:creationId xmlns:p14="http://schemas.microsoft.com/office/powerpoint/2010/main" val="21925383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80869-173B-7B2F-96C1-EB27EB398083}"/>
              </a:ext>
            </a:extLst>
          </p:cNvPr>
          <p:cNvSpPr>
            <a:spLocks noGrp="1"/>
          </p:cNvSpPr>
          <p:nvPr>
            <p:ph type="title"/>
          </p:nvPr>
        </p:nvSpPr>
        <p:spPr/>
        <p:txBody>
          <a:bodyPr/>
          <a:lstStyle/>
          <a:p>
            <a:endParaRPr lang="en-US"/>
          </a:p>
        </p:txBody>
      </p:sp>
      <p:pic>
        <p:nvPicPr>
          <p:cNvPr id="5" name="Content Placeholder 4">
            <a:hlinkClick r:id="rId2"/>
            <a:extLst>
              <a:ext uri="{FF2B5EF4-FFF2-40B4-BE49-F238E27FC236}">
                <a16:creationId xmlns:a16="http://schemas.microsoft.com/office/drawing/2014/main" id="{58D5C212-EC20-DC15-0353-A8C5088F58EF}"/>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14400" y="0"/>
            <a:ext cx="7575570" cy="6867032"/>
          </a:xfrm>
          <a:prstGeom prst="rect">
            <a:avLst/>
          </a:prstGeom>
        </p:spPr>
      </p:pic>
      <p:sp>
        <p:nvSpPr>
          <p:cNvPr id="4" name="Slide Number Placeholder 3">
            <a:extLst>
              <a:ext uri="{FF2B5EF4-FFF2-40B4-BE49-F238E27FC236}">
                <a16:creationId xmlns:a16="http://schemas.microsoft.com/office/drawing/2014/main" id="{40CD7096-1965-F971-60B7-844D3B94E250}"/>
              </a:ext>
            </a:extLst>
          </p:cNvPr>
          <p:cNvSpPr>
            <a:spLocks noGrp="1"/>
          </p:cNvSpPr>
          <p:nvPr>
            <p:ph type="sldNum" sz="quarter" idx="10"/>
          </p:nvPr>
        </p:nvSpPr>
        <p:spPr/>
        <p:txBody>
          <a:bodyPr/>
          <a:lstStyle/>
          <a:p>
            <a:fld id="{D28A144D-17D8-4229-B8CD-8BB876C71F1C}" type="slidenum">
              <a:rPr lang="en-US" altLang="en-US" smtClean="0"/>
              <a:pPr/>
              <a:t>5</a:t>
            </a:fld>
            <a:endParaRPr lang="en-US" altLang="en-US"/>
          </a:p>
        </p:txBody>
      </p:sp>
    </p:spTree>
    <p:extLst>
      <p:ext uri="{BB962C8B-B14F-4D97-AF65-F5344CB8AC3E}">
        <p14:creationId xmlns:p14="http://schemas.microsoft.com/office/powerpoint/2010/main" val="23658111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FB2D8-FBCC-E83E-F48F-121F311B4E18}"/>
              </a:ext>
            </a:extLst>
          </p:cNvPr>
          <p:cNvSpPr>
            <a:spLocks noGrp="1"/>
          </p:cNvSpPr>
          <p:nvPr>
            <p:ph type="title"/>
          </p:nvPr>
        </p:nvSpPr>
        <p:spPr/>
        <p:txBody>
          <a:bodyPr/>
          <a:lstStyle/>
          <a:p>
            <a:endParaRPr lang="en-US"/>
          </a:p>
        </p:txBody>
      </p:sp>
      <p:pic>
        <p:nvPicPr>
          <p:cNvPr id="6" name="Content Placeholder 5" descr="A map of the world&#10;&#10;Description automatically generated">
            <a:hlinkClick r:id="rId2"/>
            <a:extLst>
              <a:ext uri="{FF2B5EF4-FFF2-40B4-BE49-F238E27FC236}">
                <a16:creationId xmlns:a16="http://schemas.microsoft.com/office/drawing/2014/main" id="{3F392EFF-5E4C-8035-5273-CD7B20B0840B}"/>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95400" y="-22540"/>
            <a:ext cx="6629400" cy="6880540"/>
          </a:xfrm>
        </p:spPr>
      </p:pic>
      <p:sp>
        <p:nvSpPr>
          <p:cNvPr id="4" name="Slide Number Placeholder 3">
            <a:extLst>
              <a:ext uri="{FF2B5EF4-FFF2-40B4-BE49-F238E27FC236}">
                <a16:creationId xmlns:a16="http://schemas.microsoft.com/office/drawing/2014/main" id="{BFB39E00-7519-EE5B-D7F1-C88DC982F9A8}"/>
              </a:ext>
            </a:extLst>
          </p:cNvPr>
          <p:cNvSpPr>
            <a:spLocks noGrp="1"/>
          </p:cNvSpPr>
          <p:nvPr>
            <p:ph type="sldNum" sz="quarter" idx="10"/>
          </p:nvPr>
        </p:nvSpPr>
        <p:spPr/>
        <p:txBody>
          <a:bodyPr/>
          <a:lstStyle/>
          <a:p>
            <a:fld id="{D28A144D-17D8-4229-B8CD-8BB876C71F1C}" type="slidenum">
              <a:rPr lang="en-US" altLang="en-US" smtClean="0"/>
              <a:pPr/>
              <a:t>6</a:t>
            </a:fld>
            <a:endParaRPr lang="en-US" altLang="en-US"/>
          </a:p>
        </p:txBody>
      </p:sp>
    </p:spTree>
    <p:extLst>
      <p:ext uri="{BB962C8B-B14F-4D97-AF65-F5344CB8AC3E}">
        <p14:creationId xmlns:p14="http://schemas.microsoft.com/office/powerpoint/2010/main" val="2653035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0F663-3770-CF40-960D-BF43B580EB2B}"/>
              </a:ext>
            </a:extLst>
          </p:cNvPr>
          <p:cNvSpPr>
            <a:spLocks noGrp="1"/>
          </p:cNvSpPr>
          <p:nvPr>
            <p:ph type="title"/>
          </p:nvPr>
        </p:nvSpPr>
        <p:spPr/>
        <p:txBody>
          <a:bodyPr/>
          <a:lstStyle/>
          <a:p>
            <a:endParaRPr lang="en-US"/>
          </a:p>
        </p:txBody>
      </p:sp>
      <p:pic>
        <p:nvPicPr>
          <p:cNvPr id="6" name="Content Placeholder 5" descr="A map of greece with black text&#10;&#10;Description automatically generated">
            <a:hlinkClick r:id="rId2"/>
            <a:extLst>
              <a:ext uri="{FF2B5EF4-FFF2-40B4-BE49-F238E27FC236}">
                <a16:creationId xmlns:a16="http://schemas.microsoft.com/office/drawing/2014/main" id="{7D26D211-353D-59F4-780E-774CAFAF94B1}"/>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76200" y="0"/>
            <a:ext cx="9372600" cy="6768384"/>
          </a:xfrm>
        </p:spPr>
      </p:pic>
      <p:sp>
        <p:nvSpPr>
          <p:cNvPr id="4" name="Slide Number Placeholder 3">
            <a:extLst>
              <a:ext uri="{FF2B5EF4-FFF2-40B4-BE49-F238E27FC236}">
                <a16:creationId xmlns:a16="http://schemas.microsoft.com/office/drawing/2014/main" id="{64585316-2175-29E5-0642-1BFAF1621F26}"/>
              </a:ext>
            </a:extLst>
          </p:cNvPr>
          <p:cNvSpPr>
            <a:spLocks noGrp="1"/>
          </p:cNvSpPr>
          <p:nvPr>
            <p:ph type="sldNum" sz="quarter" idx="10"/>
          </p:nvPr>
        </p:nvSpPr>
        <p:spPr/>
        <p:txBody>
          <a:bodyPr/>
          <a:lstStyle/>
          <a:p>
            <a:fld id="{D28A144D-17D8-4229-B8CD-8BB876C71F1C}" type="slidenum">
              <a:rPr lang="en-US" altLang="en-US" smtClean="0"/>
              <a:pPr/>
              <a:t>7</a:t>
            </a:fld>
            <a:endParaRPr lang="en-US" altLang="en-US"/>
          </a:p>
        </p:txBody>
      </p:sp>
    </p:spTree>
    <p:extLst>
      <p:ext uri="{BB962C8B-B14F-4D97-AF65-F5344CB8AC3E}">
        <p14:creationId xmlns:p14="http://schemas.microsoft.com/office/powerpoint/2010/main" val="4186825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7D84-65E8-3BF3-A5BA-D183FBFCF96A}"/>
              </a:ext>
            </a:extLst>
          </p:cNvPr>
          <p:cNvSpPr>
            <a:spLocks noGrp="1"/>
          </p:cNvSpPr>
          <p:nvPr>
            <p:ph type="title"/>
          </p:nvPr>
        </p:nvSpPr>
        <p:spPr/>
        <p:txBody>
          <a:bodyPr/>
          <a:lstStyle/>
          <a:p>
            <a:r>
              <a:rPr lang="en-US" dirty="0"/>
              <a:t>Provinces in Roman Empire</a:t>
            </a:r>
          </a:p>
        </p:txBody>
      </p:sp>
      <p:pic>
        <p:nvPicPr>
          <p:cNvPr id="6" name="Content Placeholder 5" descr="A map of europe with different colored countries/regions&#10;&#10;Description automatically generated">
            <a:hlinkClick r:id="rId2"/>
            <a:extLst>
              <a:ext uri="{FF2B5EF4-FFF2-40B4-BE49-F238E27FC236}">
                <a16:creationId xmlns:a16="http://schemas.microsoft.com/office/drawing/2014/main" id="{6994548C-CE15-2719-EB24-54AB66EA336C}"/>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2388" y="1259720"/>
            <a:ext cx="9168776" cy="5243393"/>
          </a:xfrm>
        </p:spPr>
      </p:pic>
      <p:sp>
        <p:nvSpPr>
          <p:cNvPr id="4" name="Slide Number Placeholder 3">
            <a:extLst>
              <a:ext uri="{FF2B5EF4-FFF2-40B4-BE49-F238E27FC236}">
                <a16:creationId xmlns:a16="http://schemas.microsoft.com/office/drawing/2014/main" id="{14456E76-DE20-81E4-4648-9C43177E247A}"/>
              </a:ext>
            </a:extLst>
          </p:cNvPr>
          <p:cNvSpPr>
            <a:spLocks noGrp="1"/>
          </p:cNvSpPr>
          <p:nvPr>
            <p:ph type="sldNum" sz="quarter" idx="10"/>
          </p:nvPr>
        </p:nvSpPr>
        <p:spPr/>
        <p:txBody>
          <a:bodyPr/>
          <a:lstStyle/>
          <a:p>
            <a:fld id="{D28A144D-17D8-4229-B8CD-8BB876C71F1C}" type="slidenum">
              <a:rPr lang="en-US" altLang="en-US" smtClean="0"/>
              <a:pPr/>
              <a:t>8</a:t>
            </a:fld>
            <a:endParaRPr lang="en-US" altLang="en-US"/>
          </a:p>
        </p:txBody>
      </p:sp>
    </p:spTree>
    <p:extLst>
      <p:ext uri="{BB962C8B-B14F-4D97-AF65-F5344CB8AC3E}">
        <p14:creationId xmlns:p14="http://schemas.microsoft.com/office/powerpoint/2010/main" val="42076940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EC4A1-F0ED-413B-BDAE-35F7952C5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EBC18-1D6C-AEF5-F82D-784F78EF9E98}"/>
              </a:ext>
            </a:extLst>
          </p:cNvPr>
          <p:cNvSpPr>
            <a:spLocks noGrp="1"/>
          </p:cNvSpPr>
          <p:nvPr>
            <p:ph type="title"/>
          </p:nvPr>
        </p:nvSpPr>
        <p:spPr/>
        <p:txBody>
          <a:bodyPr/>
          <a:lstStyle/>
          <a:p>
            <a:r>
              <a:rPr lang="en-US" dirty="0"/>
              <a:t>Provinces in Roman Empire</a:t>
            </a:r>
          </a:p>
        </p:txBody>
      </p:sp>
      <p:pic>
        <p:nvPicPr>
          <p:cNvPr id="6" name="Content Placeholder 5" descr="A map of europe with different colored countries/regions&#10;&#10;Description automatically generated">
            <a:hlinkClick r:id="rId2"/>
            <a:extLst>
              <a:ext uri="{FF2B5EF4-FFF2-40B4-BE49-F238E27FC236}">
                <a16:creationId xmlns:a16="http://schemas.microsoft.com/office/drawing/2014/main" id="{D0766890-D0BB-B1FD-B0DD-F5285EF2A90A}"/>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rcRect/>
          <a:stretch/>
        </p:blipFill>
        <p:spPr>
          <a:xfrm>
            <a:off x="-20994" y="40038"/>
            <a:ext cx="9164994" cy="6757262"/>
          </a:xfrm>
        </p:spPr>
      </p:pic>
      <p:sp>
        <p:nvSpPr>
          <p:cNvPr id="4" name="Slide Number Placeholder 3">
            <a:extLst>
              <a:ext uri="{FF2B5EF4-FFF2-40B4-BE49-F238E27FC236}">
                <a16:creationId xmlns:a16="http://schemas.microsoft.com/office/drawing/2014/main" id="{18C9A8D5-C93E-FACD-3ACA-C28EC2483BFF}"/>
              </a:ext>
            </a:extLst>
          </p:cNvPr>
          <p:cNvSpPr>
            <a:spLocks noGrp="1"/>
          </p:cNvSpPr>
          <p:nvPr>
            <p:ph type="sldNum" sz="quarter" idx="10"/>
          </p:nvPr>
        </p:nvSpPr>
        <p:spPr/>
        <p:txBody>
          <a:bodyPr/>
          <a:lstStyle/>
          <a:p>
            <a:fld id="{D28A144D-17D8-4229-B8CD-8BB876C71F1C}" type="slidenum">
              <a:rPr lang="en-US" altLang="en-US" smtClean="0"/>
              <a:pPr/>
              <a:t>9</a:t>
            </a:fld>
            <a:endParaRPr lang="en-US" altLang="en-US"/>
          </a:p>
        </p:txBody>
      </p:sp>
    </p:spTree>
    <p:extLst>
      <p:ext uri="{BB962C8B-B14F-4D97-AF65-F5344CB8AC3E}">
        <p14:creationId xmlns:p14="http://schemas.microsoft.com/office/powerpoint/2010/main" val="40907660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FD97F-21AE-54B3-5114-3383B49995F3}"/>
              </a:ext>
            </a:extLst>
          </p:cNvPr>
          <p:cNvSpPr>
            <a:spLocks noGrp="1"/>
          </p:cNvSpPr>
          <p:nvPr>
            <p:ph type="title"/>
          </p:nvPr>
        </p:nvSpPr>
        <p:spPr/>
        <p:txBody>
          <a:bodyPr/>
          <a:lstStyle/>
          <a:p>
            <a:pPr>
              <a:defRPr/>
            </a:pPr>
            <a:r>
              <a:rPr lang="en-US" dirty="0"/>
              <a:t>Pilgrimage: St. Paul in Greece</a:t>
            </a:r>
          </a:p>
        </p:txBody>
      </p:sp>
      <p:sp>
        <p:nvSpPr>
          <p:cNvPr id="31747" name="Content Placeholder 2">
            <a:extLst>
              <a:ext uri="{FF2B5EF4-FFF2-40B4-BE49-F238E27FC236}">
                <a16:creationId xmlns:a16="http://schemas.microsoft.com/office/drawing/2014/main" id="{5DB357CF-4937-07DD-A67F-FD714728D862}"/>
              </a:ext>
            </a:extLst>
          </p:cNvPr>
          <p:cNvSpPr>
            <a:spLocks noGrp="1"/>
          </p:cNvSpPr>
          <p:nvPr>
            <p:ph idx="1"/>
          </p:nvPr>
        </p:nvSpPr>
        <p:spPr>
          <a:xfrm>
            <a:off x="219075" y="1371600"/>
            <a:ext cx="8543925" cy="5257800"/>
          </a:xfrm>
        </p:spPr>
        <p:txBody>
          <a:bodyPr/>
          <a:lstStyle/>
          <a:p>
            <a:r>
              <a:rPr lang="en-US" altLang="en-US" sz="3600" b="1" dirty="0"/>
              <a:t>LAND: </a:t>
            </a:r>
            <a:r>
              <a:rPr lang="en-US" altLang="en-US" b="1" dirty="0"/>
              <a:t>Thessaloniki, </a:t>
            </a:r>
            <a:r>
              <a:rPr lang="en-US" altLang="en-US" b="1" dirty="0" err="1"/>
              <a:t>Filippoi</a:t>
            </a:r>
            <a:r>
              <a:rPr lang="en-US" altLang="en-US" b="1" dirty="0"/>
              <a:t>, Kavala, Amphipolis, </a:t>
            </a:r>
            <a:r>
              <a:rPr lang="en-US" altLang="en-US" b="1" dirty="0" err="1"/>
              <a:t>Veria</a:t>
            </a:r>
            <a:r>
              <a:rPr lang="en-US" altLang="en-US" b="1" dirty="0"/>
              <a:t>, </a:t>
            </a:r>
            <a:r>
              <a:rPr lang="en-US" altLang="en-US" b="1" dirty="0" err="1"/>
              <a:t>Vergina</a:t>
            </a:r>
            <a:r>
              <a:rPr lang="en-US" altLang="en-US" b="1" dirty="0"/>
              <a:t>, </a:t>
            </a:r>
            <a:r>
              <a:rPr lang="en-US" altLang="en-US" b="1" dirty="0" err="1"/>
              <a:t>Kalambaka</a:t>
            </a:r>
            <a:r>
              <a:rPr lang="en-US" altLang="en-US" b="1" dirty="0"/>
              <a:t>, </a:t>
            </a:r>
            <a:r>
              <a:rPr lang="en-US" altLang="en-US" b="1" dirty="0" err="1"/>
              <a:t>Meteora</a:t>
            </a:r>
            <a:r>
              <a:rPr lang="en-US" altLang="en-US" b="1" dirty="0"/>
              <a:t>, Delphi, Athens, …Corinth, </a:t>
            </a:r>
            <a:r>
              <a:rPr lang="en-US" altLang="en-US" b="1" dirty="0" err="1"/>
              <a:t>Cenchrea</a:t>
            </a:r>
            <a:endParaRPr lang="en-US" altLang="en-US" dirty="0"/>
          </a:p>
          <a:p>
            <a:pPr lvl="1"/>
            <a:r>
              <a:rPr lang="en-US" altLang="en-US" sz="2400" dirty="0"/>
              <a:t>Days 2-4: </a:t>
            </a:r>
            <a:r>
              <a:rPr lang="en-US" altLang="en-US" sz="2400" dirty="0">
                <a:hlinkClick r:id="rId2">
                  <a:extLst>
                    <a:ext uri="{A12FA001-AC4F-418D-AE19-62706E023703}">
                      <ahyp:hlinkClr xmlns:ahyp="http://schemas.microsoft.com/office/drawing/2018/hyperlinkcolor" val="tx"/>
                    </a:ext>
                  </a:extLst>
                </a:hlinkClick>
              </a:rPr>
              <a:t>https://maps.app.goo.gl/JeW7EMv3RP8GZ9taA</a:t>
            </a:r>
            <a:endParaRPr lang="en-US" altLang="en-US" sz="2400" dirty="0"/>
          </a:p>
          <a:p>
            <a:pPr lvl="1"/>
            <a:r>
              <a:rPr lang="en-US" altLang="en-US" sz="2400" dirty="0"/>
              <a:t>Days 5-8: </a:t>
            </a:r>
            <a:r>
              <a:rPr lang="en-US" altLang="en-US" sz="2400" dirty="0">
                <a:hlinkClick r:id="rId3">
                  <a:extLst>
                    <a:ext uri="{A12FA001-AC4F-418D-AE19-62706E023703}">
                      <ahyp:hlinkClr xmlns:ahyp="http://schemas.microsoft.com/office/drawing/2018/hyperlinkcolor" val="tx"/>
                    </a:ext>
                  </a:extLst>
                </a:hlinkClick>
              </a:rPr>
              <a:t>https://maps.app.goo.gl/KxRHxu2MSKhAVRYN9</a:t>
            </a:r>
            <a:endParaRPr lang="en-US" altLang="en-US" sz="2400" dirty="0"/>
          </a:p>
          <a:p>
            <a:pPr lvl="1"/>
            <a:r>
              <a:rPr lang="en-US" altLang="en-US" sz="2400" dirty="0"/>
              <a:t>Day 14: </a:t>
            </a:r>
            <a:r>
              <a:rPr lang="en-US" altLang="en-US" sz="2400" dirty="0">
                <a:hlinkClick r:id="rId4">
                  <a:extLst>
                    <a:ext uri="{A12FA001-AC4F-418D-AE19-62706E023703}">
                      <ahyp:hlinkClr xmlns:ahyp="http://schemas.microsoft.com/office/drawing/2018/hyperlinkcolor" val="tx"/>
                    </a:ext>
                  </a:extLst>
                </a:hlinkClick>
              </a:rPr>
              <a:t>https://maps.app.goo.gl/LZVoLGvCBdLgvEpt5</a:t>
            </a:r>
            <a:r>
              <a:rPr lang="en-US" altLang="en-US" sz="2400" dirty="0"/>
              <a:t> </a:t>
            </a:r>
          </a:p>
          <a:p>
            <a:r>
              <a:rPr lang="en-US" altLang="en-US" b="1" dirty="0"/>
              <a:t>CRUISE</a:t>
            </a:r>
            <a:r>
              <a:rPr lang="en-US" altLang="en-US" sz="2400" b="1" dirty="0"/>
              <a:t> (Days 9-12)</a:t>
            </a:r>
            <a:r>
              <a:rPr lang="en-US" altLang="en-US" sz="3600" b="1" dirty="0"/>
              <a:t>: </a:t>
            </a:r>
            <a:r>
              <a:rPr lang="en-US" altLang="en-US" b="1" dirty="0" err="1"/>
              <a:t>Lavrio</a:t>
            </a:r>
            <a:r>
              <a:rPr lang="en-US" altLang="en-US" sz="2400" dirty="0"/>
              <a:t> (port)</a:t>
            </a:r>
            <a:r>
              <a:rPr lang="en-US" altLang="en-US" b="1" dirty="0"/>
              <a:t>, Mykonos</a:t>
            </a:r>
            <a:r>
              <a:rPr lang="en-US" altLang="en-US" sz="2400" dirty="0"/>
              <a:t> (island)</a:t>
            </a:r>
            <a:r>
              <a:rPr lang="en-US" altLang="en-US" b="1" dirty="0"/>
              <a:t>, </a:t>
            </a:r>
            <a:r>
              <a:rPr lang="en-US" altLang="en-US" b="1" dirty="0" err="1"/>
              <a:t>Kusadasi</a:t>
            </a:r>
            <a:r>
              <a:rPr lang="en-US" altLang="en-US" b="1" dirty="0"/>
              <a:t>/Ephesus, Patmos, Crete</a:t>
            </a:r>
            <a:r>
              <a:rPr lang="en-US" altLang="en-US" sz="2800" b="1" dirty="0"/>
              <a:t> (Heraklion), </a:t>
            </a:r>
            <a:r>
              <a:rPr lang="en-US" altLang="en-US" b="1" dirty="0"/>
              <a:t>Santorini</a:t>
            </a:r>
            <a:endParaRPr lang="en-US" altLang="en-US" dirty="0"/>
          </a:p>
          <a:p>
            <a:pPr lvl="1"/>
            <a:r>
              <a:rPr lang="en-US" altLang="en-US" sz="2600" dirty="0"/>
              <a:t>FJ Map: </a:t>
            </a:r>
            <a:r>
              <a:rPr lang="en-US" altLang="en-US" sz="2600" u="sng" dirty="0">
                <a:hlinkClick r:id="rId5">
                  <a:extLst>
                    <a:ext uri="{A12FA001-AC4F-418D-AE19-62706E023703}">
                      <ahyp:hlinkClr xmlns:ahyp="http://schemas.microsoft.com/office/drawing/2018/hyperlinkcolor" val="tx"/>
                    </a:ext>
                  </a:extLst>
                </a:hlinkClick>
              </a:rPr>
              <a:t>https://maps.app.goo.gl/8DhCzFbTzuQxkGjJ6</a:t>
            </a:r>
            <a:r>
              <a:rPr lang="en-US" altLang="en-US" sz="2600" u="sng" dirty="0"/>
              <a:t> </a:t>
            </a:r>
            <a:endParaRPr lang="en-US" altLang="en-US" sz="2600" dirty="0"/>
          </a:p>
        </p:txBody>
      </p:sp>
      <p:sp>
        <p:nvSpPr>
          <p:cNvPr id="31748" name="Slide Number Placeholder 3">
            <a:extLst>
              <a:ext uri="{FF2B5EF4-FFF2-40B4-BE49-F238E27FC236}">
                <a16:creationId xmlns:a16="http://schemas.microsoft.com/office/drawing/2014/main" id="{DBB09F1D-5CF6-7A39-0A23-5FC2832DF83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A142E39E-50EE-4A18-9CEF-F9DD4E40101D}" type="slidenum">
              <a:rPr lang="en-US" altLang="en-US">
                <a:latin typeface="Arial" panose="020B0604020202020204" pitchFamily="34" charset="0"/>
              </a:rPr>
              <a:pPr/>
              <a:t>10</a:t>
            </a:fld>
            <a:endParaRPr lang="en-US" altLang="en-US">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E729-95F9-FBF5-1AD5-737AA57ED557}"/>
              </a:ext>
            </a:extLst>
          </p:cNvPr>
          <p:cNvSpPr>
            <a:spLocks noGrp="1"/>
          </p:cNvSpPr>
          <p:nvPr>
            <p:ph type="title"/>
          </p:nvPr>
        </p:nvSpPr>
        <p:spPr>
          <a:xfrm>
            <a:off x="152400" y="0"/>
            <a:ext cx="8839200" cy="990600"/>
          </a:xfrm>
        </p:spPr>
        <p:txBody>
          <a:bodyPr/>
          <a:lstStyle/>
          <a:p>
            <a:pPr marL="0" marR="0"/>
            <a:r>
              <a:rPr lang="en-US" dirty="0"/>
              <a:t>Greece Pilgrimage: Days 1 – 4</a:t>
            </a:r>
          </a:p>
        </p:txBody>
      </p:sp>
      <p:sp>
        <p:nvSpPr>
          <p:cNvPr id="3" name="Content Placeholder 2">
            <a:extLst>
              <a:ext uri="{FF2B5EF4-FFF2-40B4-BE49-F238E27FC236}">
                <a16:creationId xmlns:a16="http://schemas.microsoft.com/office/drawing/2014/main" id="{8B127202-EDCF-7332-0325-5C8685FE8A0D}"/>
              </a:ext>
            </a:extLst>
          </p:cNvPr>
          <p:cNvSpPr>
            <a:spLocks noGrp="1"/>
          </p:cNvSpPr>
          <p:nvPr>
            <p:ph idx="1"/>
          </p:nvPr>
        </p:nvSpPr>
        <p:spPr/>
        <p:txBody>
          <a:bodyPr>
            <a:normAutofit/>
          </a:bodyPr>
          <a:lstStyle/>
          <a:p>
            <a:pPr marL="0" marR="0"/>
            <a:r>
              <a:rPr lang="en-US" sz="2000" b="1" dirty="0">
                <a:effectLst/>
                <a:latin typeface="Arial Narrow" panose="020B0606020202030204" pitchFamily="34" charset="0"/>
                <a:ea typeface="Times New Roman" panose="02020603050405020304" pitchFamily="18" charset="0"/>
              </a:rPr>
              <a:t>THU, APRIL 3, DAY 1: DEPART the USA</a:t>
            </a:r>
            <a:endParaRPr lang="en-US" sz="2000" dirty="0">
              <a:effectLst/>
              <a:latin typeface="Times New Roman" panose="02020603050405020304" pitchFamily="18" charset="0"/>
              <a:ea typeface="Aptos" panose="020B0004020202020204" pitchFamily="34" charset="0"/>
            </a:endParaRPr>
          </a:p>
          <a:p>
            <a:pPr marL="404812" lvl="1"/>
            <a:r>
              <a:rPr lang="en-US" sz="1600" dirty="0">
                <a:effectLst/>
                <a:latin typeface="Arial Narrow" panose="020B0606020202030204" pitchFamily="34" charset="0"/>
                <a:ea typeface="Times New Roman" panose="02020603050405020304" pitchFamily="18" charset="0"/>
                <a:cs typeface="Arial" panose="020B0604020202020204" pitchFamily="34" charset="0"/>
              </a:rPr>
              <a:t>Los Angeles </a:t>
            </a:r>
            <a:r>
              <a:rPr lang="en-US" sz="1600" dirty="0">
                <a:effectLst/>
                <a:latin typeface="Arial Narrow" panose="020B0606020202030204" pitchFamily="34" charset="0"/>
                <a:ea typeface="Times New Roman" panose="02020603050405020304" pitchFamily="18" charset="0"/>
                <a:cs typeface="Arial" panose="020B0604020202020204" pitchFamily="34" charset="0"/>
                <a:sym typeface="Wingdings" panose="05000000000000000000" pitchFamily="2" charset="2"/>
              </a:rPr>
              <a:t></a:t>
            </a:r>
            <a:r>
              <a:rPr lang="en-US" sz="1600" dirty="0">
                <a:effectLst/>
                <a:latin typeface="Arial Narrow" panose="020B0606020202030204" pitchFamily="34" charset="0"/>
                <a:ea typeface="Times New Roman" panose="02020603050405020304" pitchFamily="18" charset="0"/>
                <a:cs typeface="Arial" panose="020B0604020202020204" pitchFamily="34" charset="0"/>
              </a:rPr>
              <a:t> Frankfurt </a:t>
            </a:r>
            <a:r>
              <a:rPr lang="en-US" sz="1600" dirty="0">
                <a:effectLst/>
                <a:latin typeface="Arial Narrow" panose="020B0606020202030204" pitchFamily="34" charset="0"/>
                <a:ea typeface="Times New Roman" panose="02020603050405020304" pitchFamily="18" charset="0"/>
                <a:cs typeface="Arial" panose="020B0604020202020204" pitchFamily="34" charset="0"/>
                <a:sym typeface="Wingdings" panose="05000000000000000000" pitchFamily="2" charset="2"/>
              </a:rPr>
              <a:t></a:t>
            </a:r>
            <a:r>
              <a:rPr lang="en-US" sz="1600" dirty="0">
                <a:effectLst/>
                <a:latin typeface="Arial Narrow" panose="020B0606020202030204" pitchFamily="34" charset="0"/>
                <a:ea typeface="Times New Roman" panose="02020603050405020304" pitchFamily="18" charset="0"/>
                <a:cs typeface="Arial" panose="020B0604020202020204" pitchFamily="34" charset="0"/>
              </a:rPr>
              <a:t> </a:t>
            </a:r>
            <a:r>
              <a:rPr lang="en-US" sz="1600" i="1" dirty="0" err="1">
                <a:effectLst/>
                <a:latin typeface="Arial Narrow" panose="020B0606020202030204" pitchFamily="34" charset="0"/>
                <a:ea typeface="Times New Roman" panose="02020603050405020304" pitchFamily="18" charset="0"/>
                <a:cs typeface="Arial" panose="020B0604020202020204" pitchFamily="34" charset="0"/>
              </a:rPr>
              <a:t>Thessalonki</a:t>
            </a:r>
            <a:r>
              <a:rPr lang="en-US" sz="1600" dirty="0">
                <a:effectLst/>
                <a:latin typeface="Arial Narrow" panose="020B0606020202030204" pitchFamily="34" charset="0"/>
                <a:ea typeface="Times New Roman" panose="02020603050405020304" pitchFamily="18" charset="0"/>
                <a:cs typeface="Arial" panose="020B0604020202020204" pitchFamily="34" charset="0"/>
              </a:rPr>
              <a:t> (Northern Greece)</a:t>
            </a:r>
            <a:endParaRPr lang="en-US" sz="1600" dirty="0">
              <a:effectLst/>
              <a:latin typeface="Times New Roman" panose="02020603050405020304" pitchFamily="18" charset="0"/>
              <a:ea typeface="Aptos" panose="020B0004020202020204" pitchFamily="34" charset="0"/>
            </a:endParaRPr>
          </a:p>
          <a:p>
            <a:pPr marL="0" marR="0">
              <a:spcBef>
                <a:spcPts val="1200"/>
              </a:spcBef>
            </a:pPr>
            <a:r>
              <a:rPr lang="en-US" sz="2000" b="1" dirty="0">
                <a:effectLst/>
                <a:latin typeface="Arial Narrow" panose="020B0606020202030204" pitchFamily="34" charset="0"/>
                <a:ea typeface="Aptos" panose="020B0004020202020204" pitchFamily="34" charset="0"/>
                <a:cs typeface="Open Sans" panose="020B0606030504020204" pitchFamily="34" charset="0"/>
              </a:rPr>
              <a:t>FRI, APRIL 4, DAY 2: ARRIVE in THESSALONIKI</a:t>
            </a:r>
            <a:endParaRPr lang="en-US" sz="2000" dirty="0">
              <a:effectLst/>
              <a:latin typeface="Times New Roman" panose="02020603050405020304" pitchFamily="18" charset="0"/>
              <a:ea typeface="Aptos" panose="020B0004020202020204" pitchFamily="34" charset="0"/>
            </a:endParaRPr>
          </a:p>
          <a:p>
            <a:pPr marL="404812" lvl="1"/>
            <a:r>
              <a:rPr lang="en-US" sz="1600" dirty="0">
                <a:effectLst/>
                <a:latin typeface="Arial Narrow" panose="020B0606020202030204" pitchFamily="34" charset="0"/>
                <a:ea typeface="Times New Roman" panose="02020603050405020304" pitchFamily="18" charset="0"/>
                <a:cs typeface="Arial" panose="020B0604020202020204" pitchFamily="34" charset="0"/>
              </a:rPr>
              <a:t>Transfer from airport to hotel (dinner).</a:t>
            </a:r>
            <a:endParaRPr lang="en-US" sz="1600" dirty="0">
              <a:effectLst/>
              <a:latin typeface="Times New Roman" panose="02020603050405020304" pitchFamily="18" charset="0"/>
              <a:ea typeface="Aptos" panose="020B0004020202020204" pitchFamily="34" charset="0"/>
            </a:endParaRPr>
          </a:p>
          <a:p>
            <a:pPr marL="0" marR="0">
              <a:spcBef>
                <a:spcPts val="1800"/>
              </a:spcBef>
            </a:pPr>
            <a:r>
              <a:rPr lang="en-US" sz="2000" b="1" dirty="0">
                <a:effectLst/>
                <a:latin typeface="Arial Narrow" panose="020B0606020202030204" pitchFamily="34" charset="0"/>
                <a:ea typeface="Aptos" panose="020B0004020202020204" pitchFamily="34" charset="0"/>
                <a:cs typeface="Open Sans" panose="020B0606030504020204" pitchFamily="34" charset="0"/>
              </a:rPr>
              <a:t>SAT, APRIL 5, DAY 3: EXCURSION to PHILIPPI and KAVALA</a:t>
            </a:r>
            <a:endParaRPr lang="en-US" sz="2000" dirty="0">
              <a:effectLst/>
              <a:latin typeface="Times New Roman" panose="02020603050405020304" pitchFamily="18" charset="0"/>
              <a:ea typeface="Aptos" panose="020B0004020202020204" pitchFamily="34" charset="0"/>
            </a:endParaRPr>
          </a:p>
          <a:p>
            <a:pPr marL="404812" lvl="1"/>
            <a:r>
              <a:rPr lang="en-US" sz="1600" dirty="0">
                <a:effectLst/>
                <a:latin typeface="Arial Narrow" panose="020B0606020202030204" pitchFamily="34" charset="0"/>
                <a:ea typeface="Times New Roman" panose="02020603050405020304" pitchFamily="18" charset="0"/>
              </a:rPr>
              <a:t>Bus to </a:t>
            </a:r>
            <a:r>
              <a:rPr lang="en-US" sz="1600" b="1" dirty="0">
                <a:effectLst/>
                <a:latin typeface="Arial Narrow" panose="020B0606020202030204" pitchFamily="34" charset="0"/>
                <a:ea typeface="Times New Roman" panose="02020603050405020304" pitchFamily="18" charset="0"/>
              </a:rPr>
              <a:t>Philippi</a:t>
            </a:r>
            <a:r>
              <a:rPr lang="en-US" sz="1600" dirty="0">
                <a:effectLst/>
                <a:latin typeface="Arial Narrow" panose="020B0606020202030204" pitchFamily="34" charset="0"/>
                <a:ea typeface="Times New Roman" panose="02020603050405020304" pitchFamily="18" charset="0"/>
              </a:rPr>
              <a:t>, on the ancient </a:t>
            </a:r>
            <a:r>
              <a:rPr lang="en-US" sz="1600" b="1" i="1" dirty="0">
                <a:effectLst/>
                <a:latin typeface="Arial Narrow" panose="020B0606020202030204" pitchFamily="34" charset="0"/>
                <a:ea typeface="Times New Roman" panose="02020603050405020304" pitchFamily="18" charset="0"/>
              </a:rPr>
              <a:t>Via </a:t>
            </a:r>
            <a:r>
              <a:rPr lang="en-US" sz="1600" b="1" i="1" dirty="0" err="1">
                <a:effectLst/>
                <a:latin typeface="Arial Narrow" panose="020B0606020202030204" pitchFamily="34" charset="0"/>
                <a:ea typeface="Times New Roman" panose="02020603050405020304" pitchFamily="18" charset="0"/>
              </a:rPr>
              <a:t>Egnatia</a:t>
            </a:r>
            <a:r>
              <a:rPr lang="en-US" sz="1600" dirty="0">
                <a:effectLst/>
                <a:latin typeface="Arial Narrow" panose="020B0606020202030204" pitchFamily="34" charset="0"/>
                <a:ea typeface="Times New Roman" panose="02020603050405020304" pitchFamily="18" charset="0"/>
              </a:rPr>
              <a:t> (Roman road between Rome and Byzantium, today’s Istanbul).</a:t>
            </a:r>
            <a:endParaRPr lang="en-US" sz="1600" dirty="0">
              <a:effectLst/>
              <a:latin typeface="Times New Roman" panose="02020603050405020304" pitchFamily="18" charset="0"/>
              <a:ea typeface="Times New Roman" panose="02020603050405020304" pitchFamily="18" charset="0"/>
            </a:endParaRPr>
          </a:p>
          <a:p>
            <a:pPr marL="404812" lvl="1"/>
            <a:r>
              <a:rPr lang="de-DE" sz="1600" dirty="0">
                <a:effectLst/>
                <a:uFill>
                  <a:solidFill>
                    <a:srgbClr val="000000"/>
                  </a:solidFill>
                </a:uFill>
                <a:latin typeface="Arial Narrow" panose="020B0606020202030204" pitchFamily="34" charset="0"/>
                <a:ea typeface="Arial Unicode MS"/>
                <a:cs typeface="Arial Unicode MS"/>
              </a:rPr>
              <a:t>Mass by river (where St. Lydia was baptized by Paul)</a:t>
            </a:r>
            <a:endParaRPr lang="en-US" sz="1600" dirty="0">
              <a:effectLst/>
              <a:uFill>
                <a:solidFill>
                  <a:srgbClr val="000000"/>
                </a:solidFill>
              </a:uFill>
              <a:latin typeface="Times New Roman" panose="02020603050405020304" pitchFamily="18" charset="0"/>
              <a:ea typeface="Arial Unicode MS"/>
              <a:cs typeface="Arial Unicode MS"/>
            </a:endParaRPr>
          </a:p>
          <a:p>
            <a:pPr marL="404812" lvl="1"/>
            <a:r>
              <a:rPr lang="de-DE" sz="1600" dirty="0">
                <a:effectLst/>
                <a:uFill>
                  <a:solidFill>
                    <a:srgbClr val="000000"/>
                  </a:solidFill>
                </a:uFill>
                <a:latin typeface="Arial Narrow" panose="020B0606020202030204" pitchFamily="34" charset="0"/>
                <a:ea typeface="Arial Unicode MS"/>
                <a:cs typeface="Arial Unicode MS"/>
              </a:rPr>
              <a:t>Visit ruins of prison</a:t>
            </a:r>
            <a:r>
              <a:rPr lang="de-DE" sz="1600" i="1" dirty="0">
                <a:effectLst/>
                <a:uFill>
                  <a:solidFill>
                    <a:srgbClr val="000000"/>
                  </a:solidFill>
                </a:uFill>
                <a:latin typeface="Arial Narrow" panose="020B0606020202030204" pitchFamily="34" charset="0"/>
                <a:ea typeface="Arial Unicode MS"/>
                <a:cs typeface="Arial Unicode MS"/>
              </a:rPr>
              <a:t> (</a:t>
            </a:r>
            <a:r>
              <a:rPr lang="de-DE" sz="1600" dirty="0">
                <a:effectLst/>
                <a:uFill>
                  <a:solidFill>
                    <a:srgbClr val="000000"/>
                  </a:solidFill>
                </a:uFill>
                <a:latin typeface="Arial Narrow" panose="020B0606020202030204" pitchFamily="34" charset="0"/>
                <a:ea typeface="Arial Unicode MS"/>
                <a:cs typeface="Arial Unicode MS"/>
              </a:rPr>
              <a:t>where Paul and Silas were held), Agora (with its Theater), and a 5th century Basilica.</a:t>
            </a:r>
            <a:endParaRPr lang="en-US" sz="1600" dirty="0">
              <a:effectLst/>
              <a:uFill>
                <a:solidFill>
                  <a:srgbClr val="000000"/>
                </a:solidFill>
              </a:uFill>
              <a:latin typeface="Times New Roman" panose="02020603050405020304" pitchFamily="18" charset="0"/>
              <a:ea typeface="Arial Unicode MS"/>
              <a:cs typeface="Arial Unicode MS"/>
            </a:endParaRPr>
          </a:p>
          <a:p>
            <a:pPr marL="404812" lvl="1"/>
            <a:r>
              <a:rPr lang="de-DE" sz="1600" dirty="0">
                <a:effectLst/>
                <a:uFill>
                  <a:solidFill>
                    <a:srgbClr val="000000"/>
                  </a:solidFill>
                </a:uFill>
                <a:latin typeface="Arial Narrow" panose="020B0606020202030204" pitchFamily="34" charset="0"/>
                <a:ea typeface="Arial Unicode MS"/>
                <a:cs typeface="Arial Unicode MS"/>
              </a:rPr>
              <a:t>Continue to nearby port of </a:t>
            </a:r>
            <a:r>
              <a:rPr lang="de-DE" sz="1600" b="1" dirty="0">
                <a:effectLst/>
                <a:uFill>
                  <a:solidFill>
                    <a:srgbClr val="000000"/>
                  </a:solidFill>
                </a:uFill>
                <a:latin typeface="Arial Narrow" panose="020B0606020202030204" pitchFamily="34" charset="0"/>
                <a:ea typeface="Arial Unicode MS"/>
                <a:cs typeface="Arial Unicode MS"/>
              </a:rPr>
              <a:t>Kavala</a:t>
            </a:r>
            <a:r>
              <a:rPr lang="de-DE" sz="1600" dirty="0">
                <a:effectLst/>
                <a:uFill>
                  <a:solidFill>
                    <a:srgbClr val="000000"/>
                  </a:solidFill>
                </a:uFill>
                <a:latin typeface="Arial Narrow" panose="020B0606020202030204" pitchFamily="34" charset="0"/>
                <a:ea typeface="Arial Unicode MS"/>
                <a:cs typeface="Arial Unicode MS"/>
              </a:rPr>
              <a:t> (</a:t>
            </a:r>
            <a:r>
              <a:rPr lang="de-DE" sz="1600" b="1" i="1" dirty="0">
                <a:effectLst/>
                <a:uFill>
                  <a:solidFill>
                    <a:srgbClr val="000000"/>
                  </a:solidFill>
                </a:uFill>
                <a:latin typeface="Arial Narrow" panose="020B0606020202030204" pitchFamily="34" charset="0"/>
                <a:ea typeface="Arial Unicode MS"/>
                <a:cs typeface="Arial Unicode MS"/>
              </a:rPr>
              <a:t>Neapolis</a:t>
            </a:r>
            <a:r>
              <a:rPr lang="de-DE" sz="1600" dirty="0">
                <a:effectLst/>
                <a:uFill>
                  <a:solidFill>
                    <a:srgbClr val="000000"/>
                  </a:solidFill>
                </a:uFill>
                <a:latin typeface="Arial Narrow" panose="020B0606020202030204" pitchFamily="34" charset="0"/>
                <a:ea typeface="Arial Unicode MS"/>
                <a:cs typeface="Arial Unicode MS"/>
              </a:rPr>
              <a:t> in Acts 16:11).</a:t>
            </a:r>
            <a:endParaRPr lang="en-US" sz="1600" dirty="0">
              <a:effectLst/>
              <a:uFill>
                <a:solidFill>
                  <a:srgbClr val="000000"/>
                </a:solidFill>
              </a:uFill>
              <a:latin typeface="Times New Roman" panose="02020603050405020304" pitchFamily="18" charset="0"/>
              <a:ea typeface="Arial Unicode MS"/>
              <a:cs typeface="Arial Unicode MS"/>
            </a:endParaRPr>
          </a:p>
          <a:p>
            <a:pPr marL="404812" lvl="1"/>
            <a:r>
              <a:rPr lang="de-DE" sz="1600" dirty="0">
                <a:effectLst/>
                <a:uFill>
                  <a:solidFill>
                    <a:srgbClr val="000000"/>
                  </a:solidFill>
                </a:uFill>
                <a:latin typeface="Arial Narrow" panose="020B0606020202030204" pitchFamily="34" charset="0"/>
                <a:ea typeface="Arial Unicode MS"/>
                <a:cs typeface="Arial Unicode MS"/>
              </a:rPr>
              <a:t>Drive by </a:t>
            </a:r>
            <a:r>
              <a:rPr lang="de-DE" sz="1600" b="1" i="1" dirty="0">
                <a:effectLst/>
                <a:uFill>
                  <a:solidFill>
                    <a:srgbClr val="000000"/>
                  </a:solidFill>
                </a:uFill>
                <a:latin typeface="Arial Narrow" panose="020B0606020202030204" pitchFamily="34" charset="0"/>
                <a:ea typeface="Arial Unicode MS"/>
                <a:cs typeface="Arial Unicode MS"/>
              </a:rPr>
              <a:t>Amphipolis</a:t>
            </a:r>
            <a:r>
              <a:rPr lang="de-DE" sz="1600" dirty="0">
                <a:effectLst/>
                <a:uFill>
                  <a:solidFill>
                    <a:srgbClr val="000000"/>
                  </a:solidFill>
                </a:uFill>
                <a:latin typeface="Arial Narrow" panose="020B0606020202030204" pitchFamily="34" charset="0"/>
                <a:ea typeface="Arial Unicode MS"/>
                <a:cs typeface="Arial Unicode MS"/>
              </a:rPr>
              <a:t> on road back to </a:t>
            </a:r>
            <a:r>
              <a:rPr lang="de-DE" sz="1600" b="1" i="1" dirty="0">
                <a:effectLst/>
                <a:uFill>
                  <a:solidFill>
                    <a:srgbClr val="000000"/>
                  </a:solidFill>
                </a:uFill>
                <a:latin typeface="Arial Narrow" panose="020B0606020202030204" pitchFamily="34" charset="0"/>
                <a:ea typeface="Arial Unicode MS"/>
                <a:cs typeface="Arial Unicode MS"/>
              </a:rPr>
              <a:t>Thessaloniki</a:t>
            </a:r>
            <a:r>
              <a:rPr lang="de-DE" sz="1600" dirty="0">
                <a:effectLst/>
                <a:uFill>
                  <a:solidFill>
                    <a:srgbClr val="000000"/>
                  </a:solidFill>
                </a:uFill>
                <a:latin typeface="Arial Narrow" panose="020B0606020202030204" pitchFamily="34" charset="0"/>
                <a:ea typeface="Arial Unicode MS"/>
                <a:cs typeface="Arial Unicode MS"/>
              </a:rPr>
              <a:t>.</a:t>
            </a:r>
            <a:endParaRPr lang="en-US" sz="1600" dirty="0">
              <a:effectLst/>
              <a:latin typeface="Times New Roman" panose="02020603050405020304" pitchFamily="18" charset="0"/>
              <a:ea typeface="Aptos" panose="020B0004020202020204" pitchFamily="34" charset="0"/>
            </a:endParaRPr>
          </a:p>
          <a:p>
            <a:pPr marL="0" marR="0">
              <a:spcBef>
                <a:spcPts val="1800"/>
              </a:spcBef>
            </a:pPr>
            <a:r>
              <a:rPr lang="en-US" sz="2000" b="1" dirty="0">
                <a:effectLst/>
                <a:latin typeface="Arial Narrow" panose="020B0606020202030204" pitchFamily="34" charset="0"/>
                <a:ea typeface="Aptos" panose="020B0004020202020204" pitchFamily="34" charset="0"/>
                <a:cs typeface="Open Sans" panose="020B0606030504020204" pitchFamily="34" charset="0"/>
              </a:rPr>
              <a:t>SUN, APRIL 6, DAY 4: VISIT CITY of THESSALONIKI</a:t>
            </a:r>
            <a:endParaRPr lang="en-US" sz="2000" dirty="0">
              <a:effectLst/>
              <a:latin typeface="Times New Roman" panose="02020603050405020304" pitchFamily="18" charset="0"/>
              <a:ea typeface="Aptos" panose="020B0004020202020204" pitchFamily="34" charset="0"/>
            </a:endParaRPr>
          </a:p>
          <a:p>
            <a:pPr marL="404812" lvl="1"/>
            <a:r>
              <a:rPr lang="en-US" sz="1600" dirty="0">
                <a:effectLst/>
                <a:latin typeface="Arial Narrow" panose="020B0606020202030204" pitchFamily="34" charset="0"/>
                <a:ea typeface="Aptos" panose="020B0004020202020204" pitchFamily="34" charset="0"/>
              </a:rPr>
              <a:t>Mass </a:t>
            </a:r>
            <a:r>
              <a:rPr lang="en-US" sz="1600" dirty="0">
                <a:effectLst/>
                <a:latin typeface="Arial Narrow" panose="020B0606020202030204" pitchFamily="34" charset="0"/>
                <a:ea typeface="Aptos" panose="020B0004020202020204" pitchFamily="34" charset="0"/>
                <a:cs typeface="Open Sans" panose="020B0606030504020204" pitchFamily="34" charset="0"/>
              </a:rPr>
              <a:t>at Holy </a:t>
            </a:r>
            <a:r>
              <a:rPr lang="en-US" sz="1600" i="1" dirty="0">
                <a:effectLst/>
                <a:latin typeface="Arial Narrow" panose="020B0606020202030204" pitchFamily="34" charset="0"/>
                <a:ea typeface="Aptos" panose="020B0004020202020204" pitchFamily="34" charset="0"/>
                <a:cs typeface="Open Sans" panose="020B0606030504020204" pitchFamily="34" charset="0"/>
              </a:rPr>
              <a:t>Cathedral of the Immaculate Conception</a:t>
            </a:r>
            <a:r>
              <a:rPr lang="en-US" sz="1600" dirty="0">
                <a:effectLst/>
                <a:latin typeface="Arial Narrow" panose="020B0606020202030204" pitchFamily="34" charset="0"/>
                <a:ea typeface="Aptos" panose="020B0004020202020204" pitchFamily="34" charset="0"/>
                <a:cs typeface="Open Sans" panose="020B0606030504020204" pitchFamily="34" charset="0"/>
              </a:rPr>
              <a:t>; then </a:t>
            </a:r>
            <a:r>
              <a:rPr lang="en-US" sz="1600" dirty="0">
                <a:effectLst/>
                <a:latin typeface="Arial Narrow" panose="020B0606020202030204" pitchFamily="34" charset="0"/>
                <a:ea typeface="Aptos" panose="020B0004020202020204" pitchFamily="34" charset="0"/>
              </a:rPr>
              <a:t>explore ancient city of Thessalonica.</a:t>
            </a:r>
            <a:endParaRPr lang="en-US" sz="1600" dirty="0">
              <a:effectLst/>
              <a:latin typeface="Times New Roman" panose="02020603050405020304" pitchFamily="18" charset="0"/>
              <a:ea typeface="Aptos" panose="020B0004020202020204" pitchFamily="34" charset="0"/>
            </a:endParaRPr>
          </a:p>
          <a:p>
            <a:pPr marL="404812" lvl="1"/>
            <a:r>
              <a:rPr lang="en-US" sz="1600" dirty="0">
                <a:effectLst/>
                <a:latin typeface="Arial Narrow" panose="020B0606020202030204" pitchFamily="34" charset="0"/>
                <a:ea typeface="Aptos" panose="020B0004020202020204" pitchFamily="34" charset="0"/>
              </a:rPr>
              <a:t>Visit Greek Orthodox Church of </a:t>
            </a:r>
            <a:r>
              <a:rPr lang="en-US" sz="1600" i="1" dirty="0">
                <a:effectLst/>
                <a:latin typeface="Arial Narrow" panose="020B0606020202030204" pitchFamily="34" charset="0"/>
                <a:ea typeface="Aptos" panose="020B0004020202020204" pitchFamily="34" charset="0"/>
              </a:rPr>
              <a:t>Saint Demitrius</a:t>
            </a:r>
            <a:r>
              <a:rPr lang="en-US" sz="1600" dirty="0">
                <a:effectLst/>
                <a:latin typeface="Arial Narrow" panose="020B0606020202030204" pitchFamily="34" charset="0"/>
                <a:ea typeface="Aptos" panose="020B0004020202020204" pitchFamily="34" charset="0"/>
              </a:rPr>
              <a:t> (4</a:t>
            </a:r>
            <a:r>
              <a:rPr lang="en-US" sz="1600" baseline="30000" dirty="0">
                <a:effectLst/>
                <a:latin typeface="Arial Narrow" panose="020B0606020202030204" pitchFamily="34" charset="0"/>
                <a:ea typeface="Aptos" panose="020B0004020202020204" pitchFamily="34" charset="0"/>
              </a:rPr>
              <a:t>th</a:t>
            </a:r>
            <a:r>
              <a:rPr lang="en-US" sz="1600" dirty="0">
                <a:effectLst/>
                <a:latin typeface="Arial Narrow" panose="020B0606020202030204" pitchFamily="34" charset="0"/>
                <a:ea typeface="Aptos" panose="020B0004020202020204" pitchFamily="34" charset="0"/>
              </a:rPr>
              <a:t> century Thessalonian Christian martyr) and</a:t>
            </a:r>
            <a:endParaRPr lang="en-US" sz="1600" dirty="0">
              <a:effectLst/>
              <a:latin typeface="Times New Roman" panose="02020603050405020304" pitchFamily="18" charset="0"/>
              <a:ea typeface="Aptos" panose="020B0004020202020204" pitchFamily="34" charset="0"/>
            </a:endParaRPr>
          </a:p>
          <a:p>
            <a:pPr marL="404812" lvl="1"/>
            <a:r>
              <a:rPr lang="en-US" sz="1600" dirty="0">
                <a:effectLst/>
                <a:latin typeface="Arial Narrow" panose="020B0606020202030204" pitchFamily="34" charset="0"/>
                <a:ea typeface="Aptos" panose="020B0004020202020204" pitchFamily="34" charset="0"/>
                <a:cs typeface="Arial" panose="020B0604020202020204" pitchFamily="34" charset="0"/>
              </a:rPr>
              <a:t>Church of </a:t>
            </a:r>
            <a:r>
              <a:rPr lang="en-US" sz="1600" i="1" dirty="0">
                <a:effectLst/>
                <a:latin typeface="Arial Narrow" panose="020B0606020202030204" pitchFamily="34" charset="0"/>
                <a:ea typeface="Aptos" panose="020B0004020202020204" pitchFamily="34" charset="0"/>
                <a:cs typeface="Arial" panose="020B0604020202020204" pitchFamily="34" charset="0"/>
              </a:rPr>
              <a:t>Hagia Sop</a:t>
            </a:r>
            <a:r>
              <a:rPr lang="en-US" sz="1600" dirty="0">
                <a:effectLst/>
                <a:latin typeface="Arial Narrow" panose="020B0606020202030204" pitchFamily="34" charset="0"/>
                <a:ea typeface="Aptos" panose="020B0004020202020204" pitchFamily="34" charset="0"/>
                <a:cs typeface="Arial" panose="020B0604020202020204" pitchFamily="34" charset="0"/>
              </a:rPr>
              <a:t>hia (</a:t>
            </a:r>
            <a:r>
              <a:rPr lang="en-US" sz="1600" b="0" dirty="0">
                <a:effectLst/>
                <a:latin typeface="Arial Narrow" panose="020B0606020202030204" pitchFamily="34" charset="0"/>
                <a:ea typeface="Aptos" panose="020B0004020202020204" pitchFamily="34" charset="0"/>
                <a:cs typeface="Arial" panose="020B0604020202020204" pitchFamily="34" charset="0"/>
              </a:rPr>
              <a:t>8th century, </a:t>
            </a:r>
            <a:r>
              <a:rPr lang="en-US" sz="1600" dirty="0">
                <a:effectLst/>
                <a:latin typeface="Arial Narrow" panose="020B0606020202030204" pitchFamily="34" charset="0"/>
                <a:ea typeface="Aptos" panose="020B0004020202020204" pitchFamily="34" charset="0"/>
                <a:cs typeface="Arial" panose="020B0604020202020204" pitchFamily="34" charset="0"/>
              </a:rPr>
              <a:t>UNESCO World Heritage Site)</a:t>
            </a:r>
            <a:endParaRPr lang="en-US" sz="1600" dirty="0">
              <a:effectLst/>
              <a:latin typeface="Times New Roman" panose="02020603050405020304" pitchFamily="18" charset="0"/>
              <a:ea typeface="Aptos" panose="020B0004020202020204" pitchFamily="34" charset="0"/>
            </a:endParaRPr>
          </a:p>
          <a:p>
            <a:pPr marL="404812" lvl="1"/>
            <a:r>
              <a:rPr lang="en-US" sz="1600" dirty="0">
                <a:effectLst/>
                <a:latin typeface="Arial Narrow" panose="020B0606020202030204" pitchFamily="34" charset="0"/>
                <a:ea typeface="Aptos" panose="020B0004020202020204" pitchFamily="34" charset="0"/>
                <a:cs typeface="Arial" panose="020B0604020202020204" pitchFamily="34" charset="0"/>
              </a:rPr>
              <a:t>View </a:t>
            </a:r>
            <a:r>
              <a:rPr lang="en-US" sz="1600" i="1" dirty="0">
                <a:effectLst/>
                <a:latin typeface="Arial Narrow" panose="020B0606020202030204" pitchFamily="34" charset="0"/>
                <a:ea typeface="Aptos" panose="020B0004020202020204" pitchFamily="34" charset="0"/>
              </a:rPr>
              <a:t>Rotunda of Galerius</a:t>
            </a:r>
            <a:r>
              <a:rPr lang="en-US" sz="1600" dirty="0">
                <a:effectLst/>
                <a:latin typeface="Arial Narrow" panose="020B0606020202030204" pitchFamily="34" charset="0"/>
                <a:ea typeface="Aptos" panose="020B0004020202020204" pitchFamily="34" charset="0"/>
              </a:rPr>
              <a:t> (a church for 1200+ years) and </a:t>
            </a:r>
            <a:r>
              <a:rPr lang="en-US" sz="1600" i="1" dirty="0">
                <a:effectLst/>
                <a:latin typeface="Arial Narrow" panose="020B0606020202030204" pitchFamily="34" charset="0"/>
                <a:ea typeface="Aptos" panose="020B0004020202020204" pitchFamily="34" charset="0"/>
              </a:rPr>
              <a:t>Arch of Galerius</a:t>
            </a:r>
            <a:r>
              <a:rPr lang="en-US" sz="1600" dirty="0">
                <a:effectLst/>
                <a:latin typeface="Arial Narrow" panose="020B0606020202030204" pitchFamily="34" charset="0"/>
                <a:ea typeface="Aptos" panose="020B0004020202020204" pitchFamily="34" charset="0"/>
              </a:rPr>
              <a:t> (AD 298-299)</a:t>
            </a:r>
            <a:endParaRPr lang="en-US" sz="1600" dirty="0">
              <a:effectLst/>
              <a:latin typeface="Times New Roman" panose="02020603050405020304" pitchFamily="18" charset="0"/>
              <a:ea typeface="Aptos" panose="020B0004020202020204" pitchFamily="34" charset="0"/>
            </a:endParaRPr>
          </a:p>
        </p:txBody>
      </p:sp>
      <p:sp>
        <p:nvSpPr>
          <p:cNvPr id="4" name="Slide Number Placeholder 3">
            <a:extLst>
              <a:ext uri="{FF2B5EF4-FFF2-40B4-BE49-F238E27FC236}">
                <a16:creationId xmlns:a16="http://schemas.microsoft.com/office/drawing/2014/main" id="{A1D1602A-45F7-EF37-2F2A-72CAAB6EB58F}"/>
              </a:ext>
            </a:extLst>
          </p:cNvPr>
          <p:cNvSpPr>
            <a:spLocks noGrp="1"/>
          </p:cNvSpPr>
          <p:nvPr>
            <p:ph type="sldNum" sz="quarter" idx="10"/>
          </p:nvPr>
        </p:nvSpPr>
        <p:spPr/>
        <p:txBody>
          <a:bodyPr/>
          <a:lstStyle/>
          <a:p>
            <a:fld id="{D28A144D-17D8-4229-B8CD-8BB876C71F1C}" type="slidenum">
              <a:rPr lang="en-US" altLang="en-US" smtClean="0"/>
              <a:pPr/>
              <a:t>11</a:t>
            </a:fld>
            <a:endParaRPr lang="en-US" altLang="en-US"/>
          </a:p>
        </p:txBody>
      </p:sp>
    </p:spTree>
    <p:extLst>
      <p:ext uri="{BB962C8B-B14F-4D97-AF65-F5344CB8AC3E}">
        <p14:creationId xmlns:p14="http://schemas.microsoft.com/office/powerpoint/2010/main" val="20780450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B89B8-4F60-FF0C-04C1-EEE45085617C}"/>
              </a:ext>
            </a:extLst>
          </p:cNvPr>
          <p:cNvSpPr>
            <a:spLocks noGrp="1"/>
          </p:cNvSpPr>
          <p:nvPr>
            <p:ph type="title"/>
          </p:nvPr>
        </p:nvSpPr>
        <p:spPr/>
        <p:txBody>
          <a:bodyPr/>
          <a:lstStyle/>
          <a:p>
            <a:r>
              <a:rPr lang="en-US" dirty="0"/>
              <a:t>Greece Pilgrimage: Days 5 – 8</a:t>
            </a:r>
          </a:p>
        </p:txBody>
      </p:sp>
      <p:sp>
        <p:nvSpPr>
          <p:cNvPr id="3" name="Content Placeholder 2">
            <a:extLst>
              <a:ext uri="{FF2B5EF4-FFF2-40B4-BE49-F238E27FC236}">
                <a16:creationId xmlns:a16="http://schemas.microsoft.com/office/drawing/2014/main" id="{FE0229CA-85F6-1083-BEB1-8670AE639709}"/>
              </a:ext>
            </a:extLst>
          </p:cNvPr>
          <p:cNvSpPr>
            <a:spLocks noGrp="1"/>
          </p:cNvSpPr>
          <p:nvPr>
            <p:ph idx="1"/>
          </p:nvPr>
        </p:nvSpPr>
        <p:spPr/>
        <p:txBody>
          <a:bodyPr/>
          <a:lstStyle/>
          <a:p>
            <a:pPr marL="0" marR="0">
              <a:spcBef>
                <a:spcPts val="0"/>
              </a:spcBef>
            </a:pPr>
            <a:r>
              <a:rPr lang="en-US" sz="2000" b="1" dirty="0">
                <a:effectLst/>
                <a:latin typeface="Arial Narrow" panose="020B0606020202030204" pitchFamily="34" charset="0"/>
                <a:ea typeface="Aptos" panose="020B0004020202020204" pitchFamily="34" charset="0"/>
                <a:cs typeface="Open Sans" panose="020B0606030504020204" pitchFamily="34" charset="0"/>
              </a:rPr>
              <a:t>MON, APRIL 7, DAY 5: THESSALONIKI </a:t>
            </a:r>
            <a:r>
              <a:rPr lang="en-US" sz="2000" b="1" dirty="0">
                <a:effectLst/>
                <a:latin typeface="Arial Narrow" panose="020B0606020202030204" pitchFamily="34" charset="0"/>
                <a:ea typeface="Aptos" panose="020B0004020202020204" pitchFamily="34"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cs typeface="Open Sans" panose="020B0606030504020204" pitchFamily="34" charset="0"/>
              </a:rPr>
              <a:t> VERIA </a:t>
            </a:r>
            <a:r>
              <a:rPr lang="en-US" sz="2000" b="1" dirty="0">
                <a:effectLst/>
                <a:latin typeface="Arial Narrow" panose="020B0606020202030204" pitchFamily="34" charset="0"/>
                <a:ea typeface="Aptos" panose="020B0004020202020204" pitchFamily="34"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cs typeface="Open Sans" panose="020B0606030504020204" pitchFamily="34" charset="0"/>
              </a:rPr>
              <a:t> VERGINA </a:t>
            </a:r>
            <a:r>
              <a:rPr lang="en-US" sz="2000" b="1" dirty="0">
                <a:effectLst/>
                <a:latin typeface="Arial Narrow" panose="020B0606020202030204" pitchFamily="34" charset="0"/>
                <a:ea typeface="Aptos" panose="020B0004020202020204" pitchFamily="34"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cs typeface="Open Sans" panose="020B0606030504020204" pitchFamily="34" charset="0"/>
              </a:rPr>
              <a:t> KALAMBAKA</a:t>
            </a:r>
            <a:endParaRPr lang="en-US" sz="20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Travel to </a:t>
            </a:r>
            <a:r>
              <a:rPr lang="en-US" sz="1600" b="1" dirty="0" err="1">
                <a:effectLst/>
                <a:latin typeface="Arial Narrow" panose="020B0606020202030204" pitchFamily="34" charset="0"/>
                <a:ea typeface="Times New Roman" panose="02020603050405020304" pitchFamily="18" charset="0"/>
                <a:cs typeface="Open Sans" panose="020B0606030504020204" pitchFamily="34" charset="0"/>
              </a:rPr>
              <a:t>Veria</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a:t>
            </a:r>
            <a:r>
              <a:rPr lang="en-US" sz="1600" b="1" i="1" dirty="0">
                <a:effectLst/>
                <a:latin typeface="Arial Narrow" panose="020B0606020202030204" pitchFamily="34" charset="0"/>
                <a:ea typeface="Times New Roman" panose="02020603050405020304" pitchFamily="18" charset="0"/>
                <a:cs typeface="Open Sans" panose="020B0606030504020204" pitchFamily="34" charset="0"/>
              </a:rPr>
              <a:t>Berea</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major </a:t>
            </a:r>
            <a:r>
              <a:rPr lang="en-US" sz="1600" dirty="0">
                <a:effectLst/>
                <a:latin typeface="Arial Narrow" panose="020B0606020202030204" pitchFamily="34" charset="0"/>
                <a:ea typeface="Times New Roman" panose="02020603050405020304" pitchFamily="18" charset="0"/>
              </a:rPr>
              <a:t>worship site for 1</a:t>
            </a:r>
            <a:r>
              <a:rPr lang="en-US" sz="1600" baseline="30000" dirty="0">
                <a:effectLst/>
                <a:latin typeface="Arial Narrow" panose="020B0606020202030204" pitchFamily="34" charset="0"/>
                <a:ea typeface="Times New Roman" panose="02020603050405020304" pitchFamily="18" charset="0"/>
              </a:rPr>
              <a:t>st</a:t>
            </a:r>
            <a:r>
              <a:rPr lang="en-US" sz="1600" dirty="0">
                <a:effectLst/>
                <a:latin typeface="Arial Narrow" panose="020B0606020202030204" pitchFamily="34" charset="0"/>
                <a:ea typeface="Times New Roman" panose="02020603050405020304" pitchFamily="18" charset="0"/>
              </a:rPr>
              <a:t> century Romans.</a:t>
            </a:r>
            <a:endParaRPr lang="en-US" sz="1600" dirty="0">
              <a:effectLst/>
              <a:latin typeface="Times New Roman" panose="02020603050405020304" pitchFamily="18" charset="0"/>
              <a:ea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Aptos" panose="020B0004020202020204" pitchFamily="34" charset="0"/>
                <a:cs typeface="Open Sans" panose="020B0606030504020204" pitchFamily="34" charset="0"/>
              </a:rPr>
              <a:t>Travel to </a:t>
            </a:r>
            <a:r>
              <a:rPr lang="en-US" sz="1600" b="1" dirty="0" err="1">
                <a:effectLst/>
                <a:latin typeface="Arial Narrow" panose="020B0606020202030204" pitchFamily="34" charset="0"/>
                <a:ea typeface="Aptos" panose="020B0004020202020204" pitchFamily="34" charset="0"/>
                <a:cs typeface="Open Sans" panose="020B0606030504020204" pitchFamily="34" charset="0"/>
              </a:rPr>
              <a:t>Vergina</a:t>
            </a:r>
            <a:r>
              <a:rPr lang="en-US" sz="1600" dirty="0">
                <a:effectLst/>
                <a:latin typeface="Arial Narrow" panose="020B0606020202030204" pitchFamily="34" charset="0"/>
                <a:ea typeface="Aptos" panose="020B0004020202020204" pitchFamily="34" charset="0"/>
                <a:cs typeface="Open Sans" panose="020B0606030504020204" pitchFamily="34" charset="0"/>
              </a:rPr>
              <a:t> (Museum of </a:t>
            </a:r>
            <a:r>
              <a:rPr lang="en-US" sz="1600" i="1" dirty="0">
                <a:effectLst/>
                <a:latin typeface="Arial Narrow" panose="020B0606020202030204" pitchFamily="34" charset="0"/>
                <a:ea typeface="Aptos" panose="020B0004020202020204" pitchFamily="34" charset="0"/>
                <a:cs typeface="Open Sans" panose="020B0606030504020204" pitchFamily="34" charset="0"/>
              </a:rPr>
              <a:t>Royal Tombs</a:t>
            </a:r>
            <a:r>
              <a:rPr lang="en-US" sz="1600" dirty="0">
                <a:effectLst/>
                <a:latin typeface="Arial Narrow" panose="020B0606020202030204" pitchFamily="34" charset="0"/>
                <a:ea typeface="Aptos" panose="020B0004020202020204" pitchFamily="34" charset="0"/>
                <a:cs typeface="Open Sans" panose="020B0606030504020204" pitchFamily="34" charset="0"/>
              </a:rPr>
              <a:t>; </a:t>
            </a:r>
            <a:r>
              <a:rPr lang="en-US" sz="1600" dirty="0">
                <a:effectLst/>
                <a:latin typeface="Arial Narrow" panose="020B0606020202030204" pitchFamily="34" charset="0"/>
                <a:ea typeface="Aptos" panose="020B0004020202020204" pitchFamily="34" charset="0"/>
              </a:rPr>
              <a:t>burial of Philip II of Macedon; UNESCO World Heritage Site). Continue to </a:t>
            </a:r>
            <a:r>
              <a:rPr lang="en-US" sz="1600" b="1" dirty="0" err="1">
                <a:effectLst/>
                <a:latin typeface="Arial Narrow" panose="020B0606020202030204" pitchFamily="34" charset="0"/>
                <a:ea typeface="Aptos" panose="020B0004020202020204" pitchFamily="34" charset="0"/>
              </a:rPr>
              <a:t>Kalambaka</a:t>
            </a:r>
            <a:r>
              <a:rPr lang="en-US" sz="1600" dirty="0">
                <a:effectLst/>
                <a:latin typeface="Arial Narrow" panose="020B0606020202030204" pitchFamily="34" charset="0"/>
                <a:ea typeface="Aptos" panose="020B0004020202020204" pitchFamily="34" charset="0"/>
              </a:rPr>
              <a:t> (</a:t>
            </a:r>
            <a:r>
              <a:rPr lang="en-US" sz="1600" dirty="0">
                <a:effectLst/>
                <a:latin typeface="Arial Narrow" panose="020B0606020202030204" pitchFamily="34" charset="0"/>
                <a:ea typeface="Aptos" panose="020B0004020202020204" pitchFamily="34" charset="0"/>
                <a:cs typeface="Calibri" panose="020F0502020204030204" pitchFamily="34" charset="0"/>
              </a:rPr>
              <a:t>dinner at hotel)</a:t>
            </a:r>
            <a:endParaRPr lang="en-US" sz="1600" dirty="0">
              <a:effectLst/>
              <a:latin typeface="Times New Roman" panose="02020603050405020304" pitchFamily="18" charset="0"/>
              <a:ea typeface="Aptos" panose="020B0004020202020204" pitchFamily="34" charset="0"/>
            </a:endParaRPr>
          </a:p>
          <a:p>
            <a:pPr marL="0" marR="0">
              <a:spcBef>
                <a:spcPts val="2400"/>
              </a:spcBef>
            </a:pPr>
            <a:r>
              <a:rPr lang="en-US" sz="2000" b="1" dirty="0">
                <a:effectLst/>
                <a:latin typeface="Arial Narrow" panose="020B0606020202030204" pitchFamily="34" charset="0"/>
                <a:ea typeface="Aptos" panose="020B0004020202020204" pitchFamily="34" charset="0"/>
                <a:cs typeface="Open Sans" panose="020B0606030504020204" pitchFamily="34" charset="0"/>
              </a:rPr>
              <a:t>TUE, APRIL 8, DAY 6: VISIT METEORA MONASTERIES</a:t>
            </a:r>
            <a:endParaRPr lang="en-US" sz="20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Aptos" panose="020B0004020202020204" pitchFamily="34" charset="0"/>
              </a:rPr>
              <a:t>Visit two Greek Orthodox monasteries (13</a:t>
            </a:r>
            <a:r>
              <a:rPr lang="en-US" sz="1600" baseline="30000" dirty="0">
                <a:effectLst/>
                <a:latin typeface="Arial Narrow" panose="020B0606020202030204" pitchFamily="34" charset="0"/>
                <a:ea typeface="Aptos" panose="020B0004020202020204" pitchFamily="34" charset="0"/>
              </a:rPr>
              <a:t>th</a:t>
            </a:r>
            <a:r>
              <a:rPr lang="en-US" sz="1600" dirty="0">
                <a:effectLst/>
                <a:latin typeface="Arial Narrow" panose="020B0606020202030204" pitchFamily="34" charset="0"/>
                <a:ea typeface="Aptos" panose="020B0004020202020204" pitchFamily="34" charset="0"/>
              </a:rPr>
              <a:t> - 14</a:t>
            </a:r>
            <a:r>
              <a:rPr lang="en-US" sz="1600" baseline="30000" dirty="0">
                <a:effectLst/>
                <a:latin typeface="Arial Narrow" panose="020B0606020202030204" pitchFamily="34" charset="0"/>
                <a:ea typeface="Aptos" panose="020B0004020202020204" pitchFamily="34" charset="0"/>
              </a:rPr>
              <a:t>th</a:t>
            </a:r>
            <a:r>
              <a:rPr lang="en-US" sz="1600" dirty="0">
                <a:effectLst/>
                <a:latin typeface="Arial Narrow" panose="020B0606020202030204" pitchFamily="34" charset="0"/>
                <a:ea typeface="Aptos" panose="020B0004020202020204" pitchFamily="34" charset="0"/>
              </a:rPr>
              <a:t> centuries; UNESCO World Heritage Site)</a:t>
            </a:r>
            <a:endParaRPr lang="en-US" sz="1600" dirty="0">
              <a:effectLst/>
              <a:latin typeface="Times New Roman" panose="02020603050405020304" pitchFamily="18" charset="0"/>
              <a:ea typeface="Aptos" panose="020B0004020202020204" pitchFamily="34" charset="0"/>
            </a:endParaRPr>
          </a:p>
          <a:p>
            <a:pPr marL="0" marR="0">
              <a:spcBef>
                <a:spcPts val="2400"/>
              </a:spcBef>
            </a:pPr>
            <a:r>
              <a:rPr lang="en-US" sz="2000" b="1" dirty="0">
                <a:effectLst/>
                <a:latin typeface="Arial Narrow" panose="020B0606020202030204" pitchFamily="34" charset="0"/>
                <a:ea typeface="Aptos" panose="020B0004020202020204" pitchFamily="34" charset="0"/>
                <a:cs typeface="Open Sans" panose="020B0606030504020204" pitchFamily="34" charset="0"/>
              </a:rPr>
              <a:t>WED, APRIL 9, DAY 7: KALAMBAKA </a:t>
            </a:r>
            <a:r>
              <a:rPr lang="en-US" sz="2000" b="1" dirty="0">
                <a:effectLst/>
                <a:latin typeface="Arial Narrow" panose="020B0606020202030204" pitchFamily="34" charset="0"/>
                <a:ea typeface="Aptos" panose="020B0004020202020204" pitchFamily="34"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cs typeface="Open Sans" panose="020B0606030504020204" pitchFamily="34" charset="0"/>
              </a:rPr>
              <a:t> DELPHI </a:t>
            </a:r>
            <a:r>
              <a:rPr lang="en-US" sz="2000" b="1" dirty="0">
                <a:effectLst/>
                <a:latin typeface="Arial Narrow" panose="020B0606020202030204" pitchFamily="34" charset="0"/>
                <a:ea typeface="Aptos" panose="020B0004020202020204" pitchFamily="34"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cs typeface="Open Sans" panose="020B0606030504020204" pitchFamily="34" charset="0"/>
              </a:rPr>
              <a:t> ATHENS</a:t>
            </a:r>
            <a:endParaRPr lang="en-US" sz="20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Aptos" panose="020B0004020202020204" pitchFamily="34" charset="0"/>
              </a:rPr>
              <a:t>Bus to Delphi (</a:t>
            </a:r>
            <a:r>
              <a:rPr lang="en-US" sz="1600" dirty="0">
                <a:effectLst/>
                <a:latin typeface="Arial Narrow" panose="020B0606020202030204" pitchFamily="34" charset="0"/>
                <a:ea typeface="Aptos" panose="020B0004020202020204" pitchFamily="34" charset="0"/>
                <a:cs typeface="Arial" panose="020B0604020202020204" pitchFamily="34" charset="0"/>
              </a:rPr>
              <a:t>significant religious sanctuary; </a:t>
            </a:r>
            <a:r>
              <a:rPr lang="en-US" sz="1600" dirty="0">
                <a:effectLst/>
                <a:latin typeface="Arial Narrow" panose="020B0606020202030204" pitchFamily="34" charset="0"/>
                <a:ea typeface="Aptos" panose="020B0004020202020204" pitchFamily="34" charset="0"/>
              </a:rPr>
              <a:t>home of god Apollo &amp; most famous oracle of antiquity)</a:t>
            </a:r>
            <a:endParaRPr lang="en-US" sz="16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Aptos" panose="020B0004020202020204" pitchFamily="34" charset="0"/>
                <a:cs typeface="Open Sans" panose="020B0606030504020204" pitchFamily="34" charset="0"/>
              </a:rPr>
              <a:t>Continue to Athens </a:t>
            </a:r>
            <a:r>
              <a:rPr lang="en-US" sz="1600" dirty="0">
                <a:effectLst/>
                <a:latin typeface="Arial Narrow" panose="020B0606020202030204" pitchFamily="34" charset="0"/>
                <a:ea typeface="Aptos" panose="020B0004020202020204" pitchFamily="34" charset="0"/>
              </a:rPr>
              <a:t>(</a:t>
            </a:r>
            <a:r>
              <a:rPr lang="en-US" sz="1600" dirty="0">
                <a:effectLst/>
                <a:latin typeface="Arial Narrow" panose="020B0606020202030204" pitchFamily="34" charset="0"/>
                <a:ea typeface="Aptos" panose="020B0004020202020204" pitchFamily="34" charset="0"/>
                <a:cs typeface="Calibri" panose="020F0502020204030204" pitchFamily="34" charset="0"/>
              </a:rPr>
              <a:t>dinner at hotel)</a:t>
            </a:r>
            <a:endParaRPr lang="en-US" sz="1600" dirty="0">
              <a:effectLst/>
              <a:latin typeface="Times New Roman" panose="02020603050405020304" pitchFamily="18" charset="0"/>
              <a:ea typeface="Aptos" panose="020B0004020202020204" pitchFamily="34" charset="0"/>
            </a:endParaRPr>
          </a:p>
          <a:p>
            <a:pPr marL="0" marR="0">
              <a:spcBef>
                <a:spcPts val="2400"/>
              </a:spcBef>
            </a:pPr>
            <a:r>
              <a:rPr lang="en-US" sz="2000" b="1" dirty="0">
                <a:effectLst/>
                <a:latin typeface="Arial Narrow" panose="020B0606020202030204" pitchFamily="34" charset="0"/>
                <a:ea typeface="Aptos" panose="020B0004020202020204" pitchFamily="34" charset="0"/>
                <a:cs typeface="Open Sans" panose="020B0606030504020204" pitchFamily="34" charset="0"/>
              </a:rPr>
              <a:t>THURS, APRIL 10, DAY 8: ATHENS: VISIT AGORA &amp; PARTHENON; CITY TOUR</a:t>
            </a:r>
            <a:endParaRPr lang="en-US" sz="20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Mass</a:t>
            </a:r>
            <a:r>
              <a:rPr lang="en-US" sz="1600" b="1" dirty="0">
                <a:effectLst/>
                <a:latin typeface="Arial Narrow" panose="020B0606020202030204" pitchFamily="34" charset="0"/>
                <a:ea typeface="Times New Roman" panose="02020603050405020304" pitchFamily="18" charset="0"/>
                <a:cs typeface="Open Sans" panose="020B0606030504020204" pitchFamily="34" charset="0"/>
              </a:rPr>
              <a:t> </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at Cathedral of St. Dionysius, patron saint of Athens (Acts 17:34)</a:t>
            </a:r>
            <a:endParaRPr lang="en-US" sz="1600" dirty="0">
              <a:effectLst/>
              <a:latin typeface="Open Sans" panose="020B0606030504020204" pitchFamily="34" charset="0"/>
              <a:ea typeface="Times New Roman" panose="02020603050405020304" pitchFamily="18" charset="0"/>
              <a:cs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Tour remains of ancient Athens: Acropolis, Parthenon, Hadrian’s Arch, Temple of Zeus, Agora, Areopagus</a:t>
            </a:r>
            <a:endParaRPr lang="en-US" sz="1600" dirty="0">
              <a:effectLst/>
              <a:latin typeface="Open Sans" panose="020B0606030504020204" pitchFamily="34"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441EC21-16A7-2053-79FB-1A12BB987205}"/>
              </a:ext>
            </a:extLst>
          </p:cNvPr>
          <p:cNvSpPr>
            <a:spLocks noGrp="1"/>
          </p:cNvSpPr>
          <p:nvPr>
            <p:ph type="sldNum" sz="quarter" idx="10"/>
          </p:nvPr>
        </p:nvSpPr>
        <p:spPr/>
        <p:txBody>
          <a:bodyPr/>
          <a:lstStyle/>
          <a:p>
            <a:fld id="{D28A144D-17D8-4229-B8CD-8BB876C71F1C}" type="slidenum">
              <a:rPr lang="en-US" altLang="en-US" smtClean="0"/>
              <a:pPr/>
              <a:t>12</a:t>
            </a:fld>
            <a:endParaRPr lang="en-US" altLang="en-US"/>
          </a:p>
        </p:txBody>
      </p:sp>
    </p:spTree>
    <p:extLst>
      <p:ext uri="{BB962C8B-B14F-4D97-AF65-F5344CB8AC3E}">
        <p14:creationId xmlns:p14="http://schemas.microsoft.com/office/powerpoint/2010/main" val="40345704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43F7-9F7F-42FA-3900-CF83DAAE8D0D}"/>
              </a:ext>
            </a:extLst>
          </p:cNvPr>
          <p:cNvSpPr>
            <a:spLocks noGrp="1"/>
          </p:cNvSpPr>
          <p:nvPr>
            <p:ph type="title"/>
          </p:nvPr>
        </p:nvSpPr>
        <p:spPr>
          <a:xfrm>
            <a:off x="152400" y="0"/>
            <a:ext cx="8839200" cy="1066800"/>
          </a:xfrm>
        </p:spPr>
        <p:txBody>
          <a:bodyPr/>
          <a:lstStyle/>
          <a:p>
            <a:r>
              <a:rPr lang="en-US" dirty="0"/>
              <a:t>Greece Pilgrimage: Days 9 – 12</a:t>
            </a:r>
          </a:p>
        </p:txBody>
      </p:sp>
      <p:sp>
        <p:nvSpPr>
          <p:cNvPr id="3" name="Content Placeholder 2">
            <a:extLst>
              <a:ext uri="{FF2B5EF4-FFF2-40B4-BE49-F238E27FC236}">
                <a16:creationId xmlns:a16="http://schemas.microsoft.com/office/drawing/2014/main" id="{F02B61DC-166F-5900-7E8E-8DE02D4198A8}"/>
              </a:ext>
            </a:extLst>
          </p:cNvPr>
          <p:cNvSpPr>
            <a:spLocks noGrp="1"/>
          </p:cNvSpPr>
          <p:nvPr>
            <p:ph idx="1"/>
          </p:nvPr>
        </p:nvSpPr>
        <p:spPr>
          <a:xfrm>
            <a:off x="304800" y="1066800"/>
            <a:ext cx="8610600" cy="5638800"/>
          </a:xfrm>
        </p:spPr>
        <p:txBody>
          <a:bodyPr/>
          <a:lstStyle/>
          <a:p>
            <a:pPr marL="0" marR="0">
              <a:spcBef>
                <a:spcPts val="0"/>
              </a:spcBef>
            </a:pPr>
            <a:r>
              <a:rPr lang="en-US" sz="2000" b="1" dirty="0">
                <a:effectLst/>
                <a:latin typeface="Arial Narrow" panose="020B0606020202030204" pitchFamily="34" charset="0"/>
                <a:ea typeface="Times New Roman" panose="02020603050405020304" pitchFamily="18" charset="0"/>
                <a:cs typeface="Open Sans" panose="020B0606030504020204" pitchFamily="34" charset="0"/>
              </a:rPr>
              <a:t>FRI, APRIL 11, DAY 9: CRUISE: PORT of LAVRIO </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rPr>
              <a:t> MYKONOS </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rPr>
              <a:t> KUSADASI</a:t>
            </a:r>
            <a:endParaRPr lang="en-US" sz="2000" dirty="0">
              <a:effectLst/>
              <a:latin typeface="Open Sans" panose="020B0606030504020204" pitchFamily="34" charset="0"/>
              <a:ea typeface="Times New Roman" panose="02020603050405020304" pitchFamily="18" charset="0"/>
              <a:cs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Board cruise ship at port of </a:t>
            </a:r>
            <a:r>
              <a:rPr lang="en-US" sz="1600" b="1" i="1" dirty="0" err="1">
                <a:effectLst/>
                <a:latin typeface="Arial Narrow" panose="020B0606020202030204" pitchFamily="34" charset="0"/>
                <a:ea typeface="Times New Roman" panose="02020603050405020304" pitchFamily="18" charset="0"/>
                <a:cs typeface="Open Sans" panose="020B0606030504020204" pitchFamily="34" charset="0"/>
              </a:rPr>
              <a:t>Lavrio</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Sail to island of </a:t>
            </a:r>
            <a:r>
              <a:rPr lang="en-US" sz="1600" b="1" i="1" dirty="0">
                <a:effectLst/>
                <a:latin typeface="Arial Narrow" panose="020B0606020202030204" pitchFamily="34" charset="0"/>
                <a:ea typeface="Times New Roman" panose="02020603050405020304" pitchFamily="18" charset="0"/>
                <a:cs typeface="Open Sans" panose="020B0606030504020204" pitchFamily="34" charset="0"/>
              </a:rPr>
              <a:t>Mykonos.</a:t>
            </a:r>
            <a:endParaRPr lang="en-US" sz="1600" dirty="0">
              <a:effectLst/>
              <a:latin typeface="Open Sans" panose="020B0606030504020204" pitchFamily="34" charset="0"/>
              <a:ea typeface="Times New Roman" panose="02020603050405020304" pitchFamily="18" charset="0"/>
              <a:cs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Aptos" panose="020B0004020202020204" pitchFamily="34" charset="0"/>
              </a:rPr>
              <a:t>Continue overnight to </a:t>
            </a:r>
            <a:r>
              <a:rPr lang="en-US" sz="1600" dirty="0" err="1">
                <a:effectLst/>
                <a:latin typeface="Arial Narrow" panose="020B0606020202030204" pitchFamily="34" charset="0"/>
                <a:ea typeface="Aptos" panose="020B0004020202020204" pitchFamily="34" charset="0"/>
              </a:rPr>
              <a:t>Kasadasi</a:t>
            </a:r>
            <a:r>
              <a:rPr lang="en-US" sz="1600" dirty="0">
                <a:effectLst/>
                <a:latin typeface="Arial Narrow" panose="020B0606020202030204" pitchFamily="34" charset="0"/>
                <a:ea typeface="Aptos" panose="020B0004020202020204" pitchFamily="34" charset="0"/>
              </a:rPr>
              <a:t> (Turkey)</a:t>
            </a:r>
            <a:endParaRPr lang="en-US" sz="1600" dirty="0">
              <a:effectLst/>
              <a:latin typeface="Times New Roman" panose="02020603050405020304" pitchFamily="18" charset="0"/>
              <a:ea typeface="Aptos" panose="020B0004020202020204" pitchFamily="34" charset="0"/>
            </a:endParaRPr>
          </a:p>
          <a:p>
            <a:pPr marL="0" marR="0">
              <a:spcBef>
                <a:spcPts val="1800"/>
              </a:spcBef>
            </a:pPr>
            <a:r>
              <a:rPr lang="en-US" sz="2000" b="1" dirty="0">
                <a:effectLst/>
                <a:latin typeface="Arial Narrow" panose="020B0606020202030204" pitchFamily="34" charset="0"/>
                <a:ea typeface="Times New Roman" panose="02020603050405020304" pitchFamily="18" charset="0"/>
                <a:cs typeface="Times New Roman" panose="02020603050405020304" pitchFamily="18" charset="0"/>
              </a:rPr>
              <a:t>SAT, APRIL 12, DAY 10: </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rPr>
              <a:t>CRUISE: KUSADASI (EPHESUS) </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rPr>
              <a:t> PATMOS </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sym typeface="Wingdings" panose="05000000000000000000" pitchFamily="2" charset="2"/>
              </a:rPr>
              <a:t></a:t>
            </a:r>
            <a:r>
              <a:rPr lang="en-US" sz="2000" b="1" dirty="0">
                <a:effectLst/>
                <a:latin typeface="Arial Narrow" panose="020B0606020202030204" pitchFamily="34" charset="0"/>
                <a:ea typeface="Times New Roman" panose="02020603050405020304" pitchFamily="18" charset="0"/>
                <a:cs typeface="Open Sans" panose="020B0606030504020204" pitchFamily="34" charset="0"/>
              </a:rPr>
              <a:t> CRETE</a:t>
            </a:r>
            <a:endParaRPr lang="en-US" sz="2000" dirty="0">
              <a:effectLst/>
              <a:latin typeface="Open Sans" panose="020B0606030504020204" pitchFamily="34" charset="0"/>
              <a:ea typeface="Times New Roman" panose="02020603050405020304" pitchFamily="18" charset="0"/>
              <a:cs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Dock at </a:t>
            </a:r>
            <a:r>
              <a:rPr lang="en-US" sz="1600" dirty="0" err="1">
                <a:effectLst/>
                <a:latin typeface="Arial Narrow" panose="020B0606020202030204" pitchFamily="34" charset="0"/>
                <a:ea typeface="Times New Roman" panose="02020603050405020304" pitchFamily="18" charset="0"/>
                <a:cs typeface="Open Sans" panose="020B0606030504020204" pitchFamily="34" charset="0"/>
              </a:rPr>
              <a:t>Kusadasi</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bus to </a:t>
            </a:r>
            <a:r>
              <a:rPr lang="en-US" sz="1600" b="1" i="1" dirty="0">
                <a:effectLst/>
                <a:latin typeface="Arial Narrow" panose="020B0606020202030204" pitchFamily="34" charset="0"/>
                <a:ea typeface="Times New Roman" panose="02020603050405020304" pitchFamily="18" charset="0"/>
                <a:cs typeface="Open Sans" panose="020B0606030504020204" pitchFamily="34" charset="0"/>
              </a:rPr>
              <a:t>Ephesus;</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visit extensive ruins of capital of Roman Province of Asia [Minor].</a:t>
            </a:r>
            <a:endParaRPr lang="en-US" sz="1600" dirty="0">
              <a:effectLst/>
              <a:latin typeface="Open Sans" panose="020B0606030504020204" pitchFamily="34" charset="0"/>
              <a:ea typeface="Times New Roman" panose="02020603050405020304" pitchFamily="18" charset="0"/>
              <a:cs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Visit ruins of </a:t>
            </a:r>
            <a:r>
              <a:rPr lang="en-US" sz="1600" b="1" i="1" dirty="0">
                <a:effectLst/>
                <a:latin typeface="Arial Narrow" panose="020B0606020202030204" pitchFamily="34" charset="0"/>
                <a:ea typeface="Times New Roman" panose="02020603050405020304" pitchFamily="18" charset="0"/>
                <a:cs typeface="Open Sans" panose="020B0606030504020204" pitchFamily="34" charset="0"/>
              </a:rPr>
              <a:t>Church of the Virgin Mary</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site of Council of Ephesus (AD 431).</a:t>
            </a:r>
            <a:endParaRPr lang="en-US" sz="1600" dirty="0">
              <a:effectLst/>
              <a:latin typeface="Open Sans" panose="020B0606030504020204" pitchFamily="34" charset="0"/>
              <a:ea typeface="Times New Roman" panose="02020603050405020304" pitchFamily="18" charset="0"/>
              <a:cs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Visit </a:t>
            </a:r>
            <a:r>
              <a:rPr lang="en-US" sz="1600" b="1" i="1" dirty="0">
                <a:effectLst/>
                <a:latin typeface="Arial Narrow" panose="020B0606020202030204" pitchFamily="34" charset="0"/>
                <a:ea typeface="Times New Roman" panose="02020603050405020304" pitchFamily="18" charset="0"/>
                <a:cs typeface="Open Sans" panose="020B0606030504020204" pitchFamily="34" charset="0"/>
              </a:rPr>
              <a:t>Basilica of St. John</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with tomb of St. John &amp; </a:t>
            </a:r>
            <a:r>
              <a:rPr lang="en-US" sz="1600" b="1" i="1" dirty="0">
                <a:effectLst/>
                <a:latin typeface="Arial Narrow" panose="020B0606020202030204" pitchFamily="34" charset="0"/>
                <a:ea typeface="Times New Roman" panose="02020603050405020304" pitchFamily="18" charset="0"/>
                <a:cs typeface="Open Sans" panose="020B0606030504020204" pitchFamily="34" charset="0"/>
              </a:rPr>
              <a:t>House of Virgin Mary</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a:t>
            </a:r>
            <a:endParaRPr lang="en-US" sz="1600" dirty="0">
              <a:effectLst/>
              <a:latin typeface="Open Sans" panose="020B0606030504020204" pitchFamily="34" charset="0"/>
              <a:ea typeface="Times New Roman" panose="02020603050405020304" pitchFamily="18" charset="0"/>
              <a:cs typeface="Times New Roman" panose="02020603050405020304" pitchFamily="18" charset="0"/>
            </a:endParaRPr>
          </a:p>
          <a:p>
            <a:pPr marL="404812" lvl="1">
              <a:spcBef>
                <a:spcPts val="0"/>
              </a:spcBef>
            </a:pPr>
            <a:r>
              <a:rPr lang="en-US" sz="1600" dirty="0">
                <a:effectLst/>
                <a:latin typeface="Arial Narrow" panose="020B0606020202030204" pitchFamily="34" charset="0"/>
                <a:ea typeface="Times New Roman" panose="02020603050405020304" pitchFamily="18" charset="0"/>
                <a:cs typeface="Open Sans" panose="020B0606030504020204" pitchFamily="34" charset="0"/>
              </a:rPr>
              <a:t>Return to </a:t>
            </a:r>
            <a:r>
              <a:rPr lang="en-US" sz="1600" dirty="0" err="1">
                <a:effectLst/>
                <a:latin typeface="Arial Narrow" panose="020B0606020202030204" pitchFamily="34" charset="0"/>
                <a:ea typeface="Times New Roman" panose="02020603050405020304" pitchFamily="18" charset="0"/>
                <a:cs typeface="Open Sans" panose="020B0606030504020204" pitchFamily="34" charset="0"/>
              </a:rPr>
              <a:t>Kusadasi</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sail to Island of </a:t>
            </a:r>
            <a:r>
              <a:rPr lang="en-US" sz="1600" b="1" i="1" dirty="0">
                <a:effectLst/>
                <a:latin typeface="Arial Narrow" panose="020B0606020202030204" pitchFamily="34" charset="0"/>
                <a:ea typeface="Times New Roman" panose="02020603050405020304" pitchFamily="18" charset="0"/>
                <a:cs typeface="Open Sans" panose="020B0606030504020204" pitchFamily="34" charset="0"/>
              </a:rPr>
              <a:t>Patmos</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visit Monastery of St. John (11</a:t>
            </a:r>
            <a:r>
              <a:rPr lang="en-US" sz="1600" baseline="30000" dirty="0">
                <a:effectLst/>
                <a:latin typeface="Arial Narrow" panose="020B0606020202030204" pitchFamily="34" charset="0"/>
                <a:ea typeface="Times New Roman" panose="02020603050405020304" pitchFamily="18" charset="0"/>
                <a:cs typeface="Open Sans" panose="020B0606030504020204" pitchFamily="34" charset="0"/>
              </a:rPr>
              <a:t>th</a:t>
            </a:r>
            <a:r>
              <a:rPr lang="en-US" sz="1600" dirty="0">
                <a:effectLst/>
                <a:latin typeface="Arial Narrow" panose="020B0606020202030204" pitchFamily="34" charset="0"/>
                <a:ea typeface="Times New Roman" panose="02020603050405020304" pitchFamily="18" charset="0"/>
                <a:cs typeface="Open Sans" panose="020B0606030504020204" pitchFamily="34" charset="0"/>
              </a:rPr>
              <a:t> century, with grotto)</a:t>
            </a:r>
            <a:endParaRPr lang="en-US" sz="1600" dirty="0">
              <a:effectLst/>
              <a:latin typeface="Times New Roman" panose="02020603050405020304" pitchFamily="18" charset="0"/>
              <a:ea typeface="Aptos" panose="020B0004020202020204" pitchFamily="34" charset="0"/>
            </a:endParaRPr>
          </a:p>
          <a:p>
            <a:pPr marL="0" marR="0">
              <a:spcBef>
                <a:spcPts val="1800"/>
              </a:spcBef>
            </a:pPr>
            <a:r>
              <a:rPr lang="en-US" sz="2000" b="1" dirty="0">
                <a:effectLst/>
                <a:latin typeface="Arial Narrow" panose="020B0606020202030204" pitchFamily="34" charset="0"/>
                <a:ea typeface="Aptos" panose="020B0004020202020204" pitchFamily="34" charset="0"/>
              </a:rPr>
              <a:t>SUN, APRIL 13, DAY 11: CRUISE: CRETE </a:t>
            </a:r>
            <a:r>
              <a:rPr lang="en-US" sz="2000" b="1" dirty="0">
                <a:effectLst/>
                <a:latin typeface="Arial Narrow" panose="020B0606020202030204" pitchFamily="34" charset="0"/>
                <a:ea typeface="Aptos" panose="020B000402020202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rPr>
              <a:t> SANTORINI </a:t>
            </a:r>
            <a:r>
              <a:rPr lang="en-US" sz="2000" b="1" dirty="0">
                <a:effectLst/>
                <a:latin typeface="Arial Narrow" panose="020B0606020202030204" pitchFamily="34" charset="0"/>
                <a:ea typeface="Aptos" panose="020B000402020202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rPr>
              <a:t> Return to ATHENS</a:t>
            </a:r>
            <a:endParaRPr lang="en-US" sz="20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Aptos" panose="020B0004020202020204" pitchFamily="34" charset="0"/>
              </a:rPr>
              <a:t>Arrive in </a:t>
            </a:r>
            <a:r>
              <a:rPr lang="en-US" sz="1600" b="1" i="1" dirty="0">
                <a:effectLst/>
                <a:latin typeface="Arial Narrow" panose="020B0606020202030204" pitchFamily="34" charset="0"/>
                <a:ea typeface="Aptos" panose="020B0004020202020204" pitchFamily="34" charset="0"/>
              </a:rPr>
              <a:t>Crete</a:t>
            </a:r>
            <a:r>
              <a:rPr lang="en-US" sz="1600" dirty="0">
                <a:effectLst/>
                <a:latin typeface="Arial Narrow" panose="020B0606020202030204" pitchFamily="34" charset="0"/>
                <a:ea typeface="Aptos" panose="020B0004020202020204" pitchFamily="34" charset="0"/>
              </a:rPr>
              <a:t> (explore island on our own or purchase shore excursion)</a:t>
            </a:r>
            <a:endParaRPr lang="en-US" sz="16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Aptos" panose="020B0004020202020204" pitchFamily="34" charset="0"/>
              </a:rPr>
              <a:t>Continue to Island of </a:t>
            </a:r>
            <a:r>
              <a:rPr lang="en-US" sz="1600" b="1" i="1" dirty="0">
                <a:effectLst/>
                <a:latin typeface="Arial Narrow" panose="020B0606020202030204" pitchFamily="34" charset="0"/>
                <a:ea typeface="Aptos" panose="020B0004020202020204" pitchFamily="34" charset="0"/>
              </a:rPr>
              <a:t>Santorini</a:t>
            </a:r>
            <a:r>
              <a:rPr lang="en-US" sz="1600" dirty="0">
                <a:effectLst/>
                <a:latin typeface="Arial Narrow" panose="020B0606020202030204" pitchFamily="34" charset="0"/>
                <a:ea typeface="Aptos" panose="020B0004020202020204" pitchFamily="34" charset="0"/>
              </a:rPr>
              <a:t>.</a:t>
            </a:r>
            <a:endParaRPr lang="en-US" sz="1600" dirty="0">
              <a:effectLst/>
              <a:latin typeface="Times New Roman" panose="02020603050405020304" pitchFamily="18" charset="0"/>
              <a:ea typeface="Aptos" panose="020B0004020202020204" pitchFamily="34" charset="0"/>
            </a:endParaRPr>
          </a:p>
          <a:p>
            <a:pPr marL="0" marR="0">
              <a:spcBef>
                <a:spcPts val="1800"/>
              </a:spcBef>
            </a:pPr>
            <a:r>
              <a:rPr lang="en-US" sz="2000" b="1" dirty="0">
                <a:effectLst/>
                <a:latin typeface="Arial Narrow" panose="020B0606020202030204" pitchFamily="34" charset="0"/>
                <a:ea typeface="Aptos" panose="020B0004020202020204" pitchFamily="34" charset="0"/>
              </a:rPr>
              <a:t>MON, APRIL 14, DAY 12: </a:t>
            </a:r>
            <a:r>
              <a:rPr lang="en-US" sz="2000" b="1" dirty="0">
                <a:effectLst/>
                <a:latin typeface="Arial Narrow" panose="020B0606020202030204" pitchFamily="34" charset="0"/>
                <a:ea typeface="Aptos" panose="020B0004020202020204" pitchFamily="34" charset="0"/>
                <a:cs typeface="Calibri" panose="020F0502020204030204" pitchFamily="34" charset="0"/>
              </a:rPr>
              <a:t>LAVRIO </a:t>
            </a:r>
            <a:r>
              <a:rPr lang="en-US" sz="2000" b="1" dirty="0">
                <a:effectLst/>
                <a:latin typeface="Arial Narrow" panose="020B0606020202030204" pitchFamily="34" charset="0"/>
                <a:ea typeface="Aptos" panose="020B0004020202020204" pitchFamily="34" charset="0"/>
                <a:cs typeface="Calibri" panose="020F050202020403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cs typeface="Calibri" panose="020F0502020204030204" pitchFamily="34" charset="0"/>
              </a:rPr>
              <a:t> CORINTH </a:t>
            </a:r>
            <a:r>
              <a:rPr lang="en-US" sz="2000" b="1" dirty="0">
                <a:effectLst/>
                <a:latin typeface="Arial Narrow" panose="020B0606020202030204" pitchFamily="34" charset="0"/>
                <a:ea typeface="Aptos" panose="020B0004020202020204" pitchFamily="34" charset="0"/>
                <a:cs typeface="Calibri" panose="020F0502020204030204" pitchFamily="34" charset="0"/>
                <a:sym typeface="Wingdings" panose="05000000000000000000" pitchFamily="2" charset="2"/>
              </a:rPr>
              <a:t></a:t>
            </a:r>
            <a:r>
              <a:rPr lang="en-US" sz="2000" b="1" dirty="0">
                <a:effectLst/>
                <a:latin typeface="Arial Narrow" panose="020B0606020202030204" pitchFamily="34" charset="0"/>
                <a:ea typeface="Aptos" panose="020B0004020202020204" pitchFamily="34" charset="0"/>
                <a:cs typeface="Calibri" panose="020F0502020204030204" pitchFamily="34" charset="0"/>
              </a:rPr>
              <a:t> CENCHREA </a:t>
            </a:r>
            <a:r>
              <a:rPr lang="en-US" sz="2000" b="1" dirty="0">
                <a:effectLst/>
                <a:latin typeface="Arial Narrow" panose="020B0606020202030204" pitchFamily="34" charset="0"/>
                <a:ea typeface="Aptos" panose="020B0004020202020204" pitchFamily="34" charset="0"/>
                <a:cs typeface="Calibri" panose="020F0502020204030204" pitchFamily="34" charset="0"/>
                <a:sym typeface="Wingdings" panose="05000000000000000000" pitchFamily="2" charset="2"/>
              </a:rPr>
              <a:t></a:t>
            </a:r>
            <a:r>
              <a:rPr lang="en-US" sz="2000" b="1" i="1" dirty="0">
                <a:effectLst/>
                <a:latin typeface="Arial Narrow" panose="020B0606020202030204" pitchFamily="34" charset="0"/>
                <a:ea typeface="Aptos" panose="020B0004020202020204" pitchFamily="34" charset="0"/>
                <a:cs typeface="Calibri" panose="020F0502020204030204" pitchFamily="34" charset="0"/>
              </a:rPr>
              <a:t> </a:t>
            </a:r>
            <a:r>
              <a:rPr lang="en-US" sz="2000" b="1" dirty="0">
                <a:effectLst/>
                <a:latin typeface="Arial Narrow" panose="020B0606020202030204" pitchFamily="34" charset="0"/>
                <a:ea typeface="Aptos" panose="020B0004020202020204" pitchFamily="34" charset="0"/>
                <a:cs typeface="Calibri" panose="020F0502020204030204" pitchFamily="34" charset="0"/>
              </a:rPr>
              <a:t>ATHENS</a:t>
            </a:r>
            <a:endParaRPr lang="en-US" sz="20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Aptos" panose="020B0004020202020204" pitchFamily="34" charset="0"/>
                <a:cs typeface="Calibri" panose="020F0502020204030204" pitchFamily="34" charset="0"/>
              </a:rPr>
              <a:t>Return to port; bus to </a:t>
            </a:r>
            <a:r>
              <a:rPr lang="en-US" sz="1600" b="1" dirty="0">
                <a:effectLst/>
                <a:latin typeface="Arial Narrow" panose="020B0606020202030204" pitchFamily="34" charset="0"/>
                <a:ea typeface="Aptos" panose="020B0004020202020204" pitchFamily="34" charset="0"/>
                <a:cs typeface="Calibri" panose="020F0502020204030204" pitchFamily="34" charset="0"/>
              </a:rPr>
              <a:t>Corinth</a:t>
            </a:r>
            <a:r>
              <a:rPr lang="en-US" sz="1600" dirty="0">
                <a:effectLst/>
                <a:latin typeface="Arial Narrow" panose="020B0606020202030204" pitchFamily="34" charset="0"/>
                <a:ea typeface="Aptos" panose="020B0004020202020204" pitchFamily="34" charset="0"/>
                <a:cs typeface="Calibri" panose="020F0502020204030204" pitchFamily="34" charset="0"/>
              </a:rPr>
              <a:t>; view Acropolis (“upper city”); visit ruins of lower city: Agora (central market)</a:t>
            </a:r>
            <a:endParaRPr lang="en-US" sz="1600" dirty="0">
              <a:effectLst/>
              <a:latin typeface="Times New Roman" panose="02020603050405020304" pitchFamily="18" charset="0"/>
              <a:ea typeface="Aptos" panose="020B0004020202020204" pitchFamily="34" charset="0"/>
            </a:endParaRPr>
          </a:p>
          <a:p>
            <a:pPr marL="404812" lvl="1">
              <a:spcBef>
                <a:spcPts val="0"/>
              </a:spcBef>
            </a:pPr>
            <a:r>
              <a:rPr lang="en-US" sz="1600" dirty="0">
                <a:effectLst/>
                <a:latin typeface="Arial Narrow" panose="020B0606020202030204" pitchFamily="34" charset="0"/>
                <a:ea typeface="Aptos" panose="020B0004020202020204" pitchFamily="34" charset="0"/>
                <a:cs typeface="Calibri" panose="020F0502020204030204" pitchFamily="34" charset="0"/>
              </a:rPr>
              <a:t>On way back to Athens, brief stop at </a:t>
            </a:r>
            <a:r>
              <a:rPr lang="en-US" sz="1600" b="1" i="1" dirty="0" err="1">
                <a:effectLst/>
                <a:latin typeface="Arial Narrow" panose="020B0606020202030204" pitchFamily="34" charset="0"/>
                <a:ea typeface="Aptos" panose="020B0004020202020204" pitchFamily="34" charset="0"/>
                <a:cs typeface="Calibri" panose="020F0502020204030204" pitchFamily="34" charset="0"/>
              </a:rPr>
              <a:t>Cenchrea</a:t>
            </a:r>
            <a:r>
              <a:rPr lang="en-US" sz="1600" b="1" i="1" dirty="0">
                <a:effectLst/>
                <a:latin typeface="Arial Narrow" panose="020B0606020202030204" pitchFamily="34" charset="0"/>
                <a:ea typeface="Aptos" panose="020B0004020202020204" pitchFamily="34" charset="0"/>
                <a:cs typeface="Calibri" panose="020F0502020204030204" pitchFamily="34" charset="0"/>
              </a:rPr>
              <a:t> </a:t>
            </a:r>
            <a:r>
              <a:rPr lang="en-US" sz="1600" dirty="0">
                <a:effectLst/>
                <a:latin typeface="Arial Narrow" panose="020B0606020202030204" pitchFamily="34" charset="0"/>
                <a:ea typeface="Aptos" panose="020B0004020202020204" pitchFamily="34" charset="0"/>
                <a:cs typeface="Calibri" panose="020F0502020204030204" pitchFamily="34" charset="0"/>
              </a:rPr>
              <a:t>(site of Phoebe’s </a:t>
            </a:r>
            <a:endParaRPr lang="en-US" sz="1600" dirty="0">
              <a:effectLst/>
              <a:latin typeface="Times New Roman" panose="02020603050405020304" pitchFamily="18" charset="0"/>
              <a:ea typeface="Aptos" panose="020B0004020202020204" pitchFamily="34" charset="0"/>
            </a:endParaRPr>
          </a:p>
          <a:p>
            <a:pPr marL="0" marR="0">
              <a:spcBef>
                <a:spcPts val="1800"/>
              </a:spcBef>
            </a:pPr>
            <a:r>
              <a:rPr lang="en-US" sz="2000" b="1" dirty="0">
                <a:effectLst/>
                <a:latin typeface="Arial Narrow" panose="020B0606020202030204" pitchFamily="34" charset="0"/>
                <a:ea typeface="Aptos" panose="020B0004020202020204" pitchFamily="34" charset="0"/>
                <a:cs typeface="Calibri" panose="020F0502020204030204" pitchFamily="34" charset="0"/>
              </a:rPr>
              <a:t>TUE, APRIL 15, DAY 13: RETURN to USA</a:t>
            </a:r>
          </a:p>
          <a:p>
            <a:pPr marL="0" marR="0" indent="0">
              <a:spcBef>
                <a:spcPts val="1800"/>
              </a:spcBef>
              <a:buNone/>
            </a:pPr>
            <a:r>
              <a:rPr lang="en-US" sz="1600" b="1" dirty="0">
                <a:latin typeface="Arial Narrow" panose="020B0606020202030204" pitchFamily="34" charset="0"/>
                <a:cs typeface="Calibri" panose="020F0502020204030204" pitchFamily="34" charset="0"/>
              </a:rPr>
              <a:t>More details: </a:t>
            </a:r>
            <a:r>
              <a:rPr lang="en-US" sz="1600" b="1" dirty="0">
                <a:latin typeface="Arial Narrow" panose="020B0606020202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https://catholic-resources.org/Events/Pilgrimages/2025_Just_Gresser_Greece_Brochure.pdf</a:t>
            </a:r>
            <a:endParaRPr lang="en-US" sz="1600" b="1" dirty="0">
              <a:latin typeface="Arial Narrow" panose="020B0606020202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098173F-93EA-707D-0438-841AF39B009B}"/>
              </a:ext>
            </a:extLst>
          </p:cNvPr>
          <p:cNvSpPr>
            <a:spLocks noGrp="1"/>
          </p:cNvSpPr>
          <p:nvPr>
            <p:ph type="sldNum" sz="quarter" idx="10"/>
          </p:nvPr>
        </p:nvSpPr>
        <p:spPr/>
        <p:txBody>
          <a:bodyPr/>
          <a:lstStyle/>
          <a:p>
            <a:fld id="{D28A144D-17D8-4229-B8CD-8BB876C71F1C}" type="slidenum">
              <a:rPr lang="en-US" altLang="en-US" smtClean="0"/>
              <a:pPr/>
              <a:t>13</a:t>
            </a:fld>
            <a:endParaRPr lang="en-US" altLang="en-US" dirty="0"/>
          </a:p>
        </p:txBody>
      </p:sp>
    </p:spTree>
    <p:extLst>
      <p:ext uri="{BB962C8B-B14F-4D97-AF65-F5344CB8AC3E}">
        <p14:creationId xmlns:p14="http://schemas.microsoft.com/office/powerpoint/2010/main" val="31687957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370EC6AF-57B2-4A67-6657-DD03C6ACBB32}"/>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ED40197-1CB6-4E17-A735-9FA6E79E5ECB}" type="slidenum">
              <a:rPr lang="en-US" altLang="en-US">
                <a:latin typeface="Arial" panose="020B0604020202020204" pitchFamily="34" charset="0"/>
              </a:rPr>
              <a:pPr/>
              <a:t>14</a:t>
            </a:fld>
            <a:endParaRPr lang="en-US" altLang="en-US">
              <a:latin typeface="Arial" panose="020B0604020202020204" pitchFamily="34" charset="0"/>
            </a:endParaRPr>
          </a:p>
        </p:txBody>
      </p:sp>
      <p:sp>
        <p:nvSpPr>
          <p:cNvPr id="571394" name="Rectangle 2">
            <a:extLst>
              <a:ext uri="{FF2B5EF4-FFF2-40B4-BE49-F238E27FC236}">
                <a16:creationId xmlns:a16="http://schemas.microsoft.com/office/drawing/2014/main" id="{A83C90B0-5053-2C58-F316-7D3C2B119854}"/>
              </a:ext>
            </a:extLst>
          </p:cNvPr>
          <p:cNvSpPr>
            <a:spLocks noGrp="1" noRot="1" noChangeArrowheads="1"/>
          </p:cNvSpPr>
          <p:nvPr>
            <p:ph type="title"/>
          </p:nvPr>
        </p:nvSpPr>
        <p:spPr/>
        <p:txBody>
          <a:bodyPr/>
          <a:lstStyle/>
          <a:p>
            <a:pPr eaLnBrk="1" hangingPunct="1">
              <a:defRPr/>
            </a:pPr>
            <a:r>
              <a:rPr lang="en-US" altLang="en-US" sz="4800"/>
              <a:t>Intro:</a:t>
            </a:r>
            <a:r>
              <a:rPr lang="en-US" altLang="en-US"/>
              <a:t>  Me, You, Paul, and God</a:t>
            </a:r>
          </a:p>
        </p:txBody>
      </p:sp>
      <p:sp>
        <p:nvSpPr>
          <p:cNvPr id="571395" name="Rectangle 3">
            <a:extLst>
              <a:ext uri="{FF2B5EF4-FFF2-40B4-BE49-F238E27FC236}">
                <a16:creationId xmlns:a16="http://schemas.microsoft.com/office/drawing/2014/main" id="{8A5B04BB-6E17-60A4-D75E-18F9D1E2FF43}"/>
              </a:ext>
            </a:extLst>
          </p:cNvPr>
          <p:cNvSpPr>
            <a:spLocks noGrp="1" noChangeArrowheads="1"/>
          </p:cNvSpPr>
          <p:nvPr>
            <p:ph type="body" idx="1"/>
          </p:nvPr>
        </p:nvSpPr>
        <p:spPr>
          <a:xfrm>
            <a:off x="304800" y="1371600"/>
            <a:ext cx="8458200" cy="5257800"/>
          </a:xfrm>
        </p:spPr>
        <p:txBody>
          <a:bodyPr/>
          <a:lstStyle/>
          <a:p>
            <a:pPr eaLnBrk="1" hangingPunct="1">
              <a:buFont typeface="Wingdings" panose="05000000000000000000" pitchFamily="2" charset="2"/>
              <a:buNone/>
            </a:pPr>
            <a:r>
              <a:rPr lang="en-US" altLang="en-US" sz="3600" b="1" dirty="0">
                <a:effectLst>
                  <a:outerShdw blurRad="38100" dist="38100" dir="2700000" algn="tl">
                    <a:srgbClr val="000000">
                      <a:alpha val="43137"/>
                    </a:srgbClr>
                  </a:outerShdw>
                </a:effectLst>
              </a:rPr>
              <a:t>Galatians 4:4-7</a:t>
            </a:r>
            <a:r>
              <a:rPr lang="en-US" altLang="en-US" dirty="0">
                <a:effectLst>
                  <a:outerShdw blurRad="38100" dist="38100" dir="2700000" algn="tl">
                    <a:srgbClr val="000000">
                      <a:alpha val="43137"/>
                    </a:srgbClr>
                  </a:outerShdw>
                </a:effectLst>
              </a:rPr>
              <a:t> – “But when the fullness of time had come, God sent his Son, born of a woman, born under the law, to ransom those under the law, so that we might receive adoption. As proof that you are children, </a:t>
            </a:r>
            <a:r>
              <a:rPr lang="en-US" altLang="en-US" b="1" dirty="0">
                <a:effectLst>
                  <a:outerShdw blurRad="38100" dist="38100" dir="2700000" algn="tl">
                    <a:srgbClr val="000000">
                      <a:alpha val="43137"/>
                    </a:srgbClr>
                  </a:outerShdw>
                </a:effectLst>
              </a:rPr>
              <a:t>God sent the spirit of his Son into our hearts</a:t>
            </a:r>
            <a:r>
              <a:rPr lang="en-US" altLang="en-US" dirty="0">
                <a:effectLst>
                  <a:outerShdw blurRad="38100" dist="38100" dir="2700000" algn="tl">
                    <a:srgbClr val="000000">
                      <a:alpha val="43137"/>
                    </a:srgbClr>
                  </a:outerShdw>
                </a:effectLst>
              </a:rPr>
              <a:t>, crying out, </a:t>
            </a:r>
            <a:r>
              <a:rPr lang="en-US" altLang="en-US" b="1" dirty="0">
                <a:effectLst>
                  <a:outerShdw blurRad="38100" dist="38100" dir="2700000" algn="tl">
                    <a:srgbClr val="000000">
                      <a:alpha val="43137"/>
                    </a:srgbClr>
                  </a:outerShdw>
                </a:effectLst>
              </a:rPr>
              <a:t>‘Abba, Father! ’  </a:t>
            </a:r>
            <a:r>
              <a:rPr lang="en-US" altLang="en-US" dirty="0">
                <a:effectLst>
                  <a:outerShdw blurRad="38100" dist="38100" dir="2700000" algn="tl">
                    <a:srgbClr val="000000">
                      <a:alpha val="43137"/>
                    </a:srgbClr>
                  </a:outerShdw>
                </a:effectLst>
              </a:rPr>
              <a:t>So </a:t>
            </a:r>
            <a:r>
              <a:rPr lang="en-US" altLang="en-US" b="1" dirty="0">
                <a:effectLst>
                  <a:outerShdw blurRad="38100" dist="38100" dir="2700000" algn="tl">
                    <a:srgbClr val="000000">
                      <a:alpha val="43137"/>
                    </a:srgbClr>
                  </a:outerShdw>
                </a:effectLst>
              </a:rPr>
              <a:t>you are no longer a slave but a child</a:t>
            </a:r>
            <a:r>
              <a:rPr lang="en-US" altLang="en-US" dirty="0">
                <a:effectLst>
                  <a:outerShdw blurRad="38100" dist="38100" dir="2700000" algn="tl">
                    <a:srgbClr val="000000">
                      <a:alpha val="43137"/>
                    </a:srgbClr>
                  </a:outerShdw>
                </a:effectLst>
              </a:rPr>
              <a:t>, and </a:t>
            </a:r>
            <a:br>
              <a:rPr lang="en-US" altLang="en-US" dirty="0">
                <a:effectLst>
                  <a:outerShdw blurRad="38100" dist="38100" dir="2700000" algn="tl">
                    <a:srgbClr val="000000">
                      <a:alpha val="43137"/>
                    </a:srgbClr>
                  </a:outerShdw>
                </a:effectLst>
              </a:rPr>
            </a:br>
            <a:r>
              <a:rPr lang="en-US" altLang="en-US" b="1" dirty="0">
                <a:effectLst>
                  <a:outerShdw blurRad="38100" dist="38100" dir="2700000" algn="tl">
                    <a:srgbClr val="000000">
                      <a:alpha val="43137"/>
                    </a:srgbClr>
                  </a:outerShdw>
                </a:effectLst>
              </a:rPr>
              <a:t>if a child then also an heir, through God</a:t>
            </a:r>
            <a:r>
              <a:rPr lang="en-US" altLang="en-US" dirty="0">
                <a:effectLst>
                  <a:outerShdw blurRad="38100" dist="38100" dir="2700000" algn="tl">
                    <a:srgbClr val="000000">
                      <a:alpha val="43137"/>
                    </a:srgbClr>
                  </a:outerShdw>
                </a:effectLst>
              </a:rPr>
              <a:t>.”</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2F75EDDE-C5E1-2769-E67D-E44145C9284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FD0F0985-67F0-414A-9AAD-04AA6B668C0B}" type="slidenum">
              <a:rPr lang="en-US" altLang="en-US">
                <a:latin typeface="Arial" panose="020B0604020202020204" pitchFamily="34" charset="0"/>
              </a:rPr>
              <a:pPr/>
              <a:t>15</a:t>
            </a:fld>
            <a:endParaRPr lang="en-US" altLang="en-US">
              <a:latin typeface="Arial" panose="020B0604020202020204" pitchFamily="34" charset="0"/>
            </a:endParaRPr>
          </a:p>
        </p:txBody>
      </p:sp>
      <p:sp>
        <p:nvSpPr>
          <p:cNvPr id="501762" name="Rectangle 2">
            <a:extLst>
              <a:ext uri="{FF2B5EF4-FFF2-40B4-BE49-F238E27FC236}">
                <a16:creationId xmlns:a16="http://schemas.microsoft.com/office/drawing/2014/main" id="{63FFA3F9-D6B8-EFE1-2427-A0168F20FBDC}"/>
              </a:ext>
            </a:extLst>
          </p:cNvPr>
          <p:cNvSpPr>
            <a:spLocks noGrp="1" noRot="1" noChangeArrowheads="1"/>
          </p:cNvSpPr>
          <p:nvPr>
            <p:ph type="title"/>
          </p:nvPr>
        </p:nvSpPr>
        <p:spPr/>
        <p:txBody>
          <a:bodyPr/>
          <a:lstStyle/>
          <a:p>
            <a:pPr eaLnBrk="1" hangingPunct="1">
              <a:defRPr/>
            </a:pPr>
            <a:r>
              <a:rPr lang="en-US" altLang="en-US" dirty="0"/>
              <a:t>What was the “Pauline Year”?</a:t>
            </a:r>
          </a:p>
        </p:txBody>
      </p:sp>
      <p:sp>
        <p:nvSpPr>
          <p:cNvPr id="11268" name="Rectangle 3">
            <a:extLst>
              <a:ext uri="{FF2B5EF4-FFF2-40B4-BE49-F238E27FC236}">
                <a16:creationId xmlns:a16="http://schemas.microsoft.com/office/drawing/2014/main" id="{EBECEEEC-DAD2-25B5-6771-E685E7680662}"/>
              </a:ext>
            </a:extLst>
          </p:cNvPr>
          <p:cNvSpPr>
            <a:spLocks noGrp="1" noChangeArrowheads="1"/>
          </p:cNvSpPr>
          <p:nvPr>
            <p:ph type="body" idx="1"/>
          </p:nvPr>
        </p:nvSpPr>
        <p:spPr>
          <a:xfrm>
            <a:off x="304800" y="1447800"/>
            <a:ext cx="8610600" cy="5410200"/>
          </a:xfrm>
        </p:spPr>
        <p:txBody>
          <a:bodyPr/>
          <a:lstStyle/>
          <a:p>
            <a:pPr marL="173038" indent="-173038" eaLnBrk="1" hangingPunct="1">
              <a:lnSpc>
                <a:spcPct val="95000"/>
              </a:lnSpc>
              <a:buFont typeface="Wingdings" panose="05000000000000000000" pitchFamily="2" charset="2"/>
              <a:buNone/>
            </a:pPr>
            <a:r>
              <a:rPr lang="en-US" altLang="en-US" sz="2800"/>
              <a:t>“Dear brothers and sisters, as in early times, </a:t>
            </a:r>
            <a:r>
              <a:rPr lang="en-US" altLang="en-US" sz="2800" b="1"/>
              <a:t>today too Christ needs apostles</a:t>
            </a:r>
            <a:r>
              <a:rPr lang="en-US" altLang="en-US" sz="2800"/>
              <a:t> ready to sacrifice themselves.</a:t>
            </a:r>
            <a:br>
              <a:rPr lang="en-US" altLang="en-US" sz="2800"/>
            </a:br>
            <a:r>
              <a:rPr lang="en-US" altLang="en-US" sz="2800"/>
              <a:t>He needs witnesses and martyrs like St Paul.</a:t>
            </a:r>
            <a:br>
              <a:rPr lang="en-US" altLang="en-US" sz="2800"/>
            </a:br>
            <a:r>
              <a:rPr lang="en-US" altLang="en-US" sz="2000"/>
              <a:t>Paul, a former violent persecutor of Christians, when he fell to the ground dazzled by the divine light on the road to Damascus, did not hesitate to change sides to the Crucified One and followed him without second thoughts. He lived and worked for Christ, for him he suffered and died. How timely his example is today!”</a:t>
            </a:r>
          </a:p>
          <a:p>
            <a:pPr marL="173038" indent="-173038" eaLnBrk="1" hangingPunct="1">
              <a:lnSpc>
                <a:spcPct val="95000"/>
              </a:lnSpc>
              <a:buFont typeface="Wingdings" panose="05000000000000000000" pitchFamily="2" charset="2"/>
              <a:buNone/>
            </a:pPr>
            <a:r>
              <a:rPr lang="en-US" altLang="en-US" sz="2800"/>
              <a:t>“And for this very reason I am pleased to announce officially that we shall be dedicating a special Jubilee Year to the Apostle Paul from 28 June 2008 to 29 June 2009,  on the occasion of the bimillennium of his birth, which historians have placed between the years 7 and 10 A.D.!”</a:t>
            </a:r>
            <a:endParaRPr lang="en-US" altLang="en-US" sz="2000"/>
          </a:p>
          <a:p>
            <a:pPr marL="173038" indent="-173038" algn="r" eaLnBrk="1" hangingPunct="1">
              <a:lnSpc>
                <a:spcPct val="95000"/>
              </a:lnSpc>
              <a:buFont typeface="Wingdings" panose="05000000000000000000" pitchFamily="2" charset="2"/>
              <a:buNone/>
            </a:pPr>
            <a:r>
              <a:rPr lang="en-US" altLang="en-US" sz="2400" b="1" i="1"/>
              <a:t>Pope Benedict XVI, 28 June 2007</a:t>
            </a:r>
            <a:br>
              <a:rPr lang="en-US" altLang="en-US" sz="2400" b="1" i="1"/>
            </a:br>
            <a:r>
              <a:rPr lang="en-US" altLang="en-US" sz="2000" i="1"/>
              <a:t>First Vespers of the Solemnity of Saints Peter and Paul</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B174AFCE-C1EF-5D16-C7AB-87A9256E5414}"/>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C7291D0B-A6E1-4EBC-8738-0FBC23A3B9BB}" type="slidenum">
              <a:rPr lang="en-US" altLang="en-US">
                <a:latin typeface="Arial" panose="020B0604020202020204" pitchFamily="34" charset="0"/>
              </a:rPr>
              <a:pPr/>
              <a:t>16</a:t>
            </a:fld>
            <a:endParaRPr lang="en-US" altLang="en-US">
              <a:latin typeface="Arial" panose="020B0604020202020204" pitchFamily="34" charset="0"/>
            </a:endParaRPr>
          </a:p>
        </p:txBody>
      </p:sp>
      <p:sp>
        <p:nvSpPr>
          <p:cNvPr id="500738" name="Rectangle 2">
            <a:extLst>
              <a:ext uri="{FF2B5EF4-FFF2-40B4-BE49-F238E27FC236}">
                <a16:creationId xmlns:a16="http://schemas.microsoft.com/office/drawing/2014/main" id="{26457146-A905-B713-990A-B229A85F4249}"/>
              </a:ext>
            </a:extLst>
          </p:cNvPr>
          <p:cNvSpPr>
            <a:spLocks noGrp="1" noRot="1" noChangeArrowheads="1"/>
          </p:cNvSpPr>
          <p:nvPr>
            <p:ph type="title"/>
          </p:nvPr>
        </p:nvSpPr>
        <p:spPr/>
        <p:txBody>
          <a:bodyPr/>
          <a:lstStyle/>
          <a:p>
            <a:pPr eaLnBrk="1" hangingPunct="1">
              <a:defRPr/>
            </a:pPr>
            <a:r>
              <a:rPr lang="en-US" altLang="en-US" dirty="0"/>
              <a:t>What was the “Pauline Year”?</a:t>
            </a:r>
          </a:p>
        </p:txBody>
      </p:sp>
      <p:sp>
        <p:nvSpPr>
          <p:cNvPr id="500739" name="Rectangle 3">
            <a:extLst>
              <a:ext uri="{FF2B5EF4-FFF2-40B4-BE49-F238E27FC236}">
                <a16:creationId xmlns:a16="http://schemas.microsoft.com/office/drawing/2014/main" id="{16BCCBBB-47AF-C25C-121A-55F6A2E1E577}"/>
              </a:ext>
            </a:extLst>
          </p:cNvPr>
          <p:cNvSpPr>
            <a:spLocks noGrp="1" noChangeArrowheads="1"/>
          </p:cNvSpPr>
          <p:nvPr>
            <p:ph type="body" idx="1"/>
          </p:nvPr>
        </p:nvSpPr>
        <p:spPr/>
        <p:txBody>
          <a:bodyPr/>
          <a:lstStyle/>
          <a:p>
            <a:pPr eaLnBrk="1" hangingPunct="1">
              <a:spcBef>
                <a:spcPct val="40000"/>
              </a:spcBef>
            </a:pPr>
            <a:r>
              <a:rPr lang="en-US" altLang="en-US" b="1"/>
              <a:t>A year in which the Catholic Church celebrated the 2000</a:t>
            </a:r>
            <a:r>
              <a:rPr lang="en-US" altLang="en-US" b="1" baseline="30000"/>
              <a:t>th</a:t>
            </a:r>
            <a:r>
              <a:rPr lang="en-US" altLang="en-US" b="1"/>
              <a:t> anniversary of the birth of St. Paul.</a:t>
            </a:r>
          </a:p>
          <a:p>
            <a:pPr lvl="1" eaLnBrk="1" hangingPunct="1">
              <a:spcBef>
                <a:spcPct val="40000"/>
              </a:spcBef>
            </a:pPr>
            <a:r>
              <a:rPr lang="en-US" altLang="en-US"/>
              <a:t>The Church invites us to deepen our understanding of the teachings of this great Christian Apostle, and to imitate his life of witness and sacrifice for Jesus Christ.</a:t>
            </a:r>
          </a:p>
          <a:p>
            <a:pPr eaLnBrk="1" hangingPunct="1">
              <a:spcBef>
                <a:spcPct val="40000"/>
              </a:spcBef>
            </a:pPr>
            <a:r>
              <a:rPr lang="en-US" altLang="en-US" b="1"/>
              <a:t>Three principal liturgical celebrations:</a:t>
            </a:r>
          </a:p>
          <a:p>
            <a:pPr lvl="1" eaLnBrk="1" hangingPunct="1">
              <a:spcBef>
                <a:spcPct val="40000"/>
              </a:spcBef>
            </a:pPr>
            <a:r>
              <a:rPr lang="en-US" altLang="en-US" b="1"/>
              <a:t>June 28, 2008 – Solemnity of Sts. Peter &amp; Paul </a:t>
            </a:r>
            <a:r>
              <a:rPr lang="en-US" altLang="en-US"/>
              <a:t>(vigil)</a:t>
            </a:r>
          </a:p>
          <a:p>
            <a:pPr lvl="1" eaLnBrk="1" hangingPunct="1">
              <a:spcBef>
                <a:spcPct val="40000"/>
              </a:spcBef>
            </a:pPr>
            <a:r>
              <a:rPr lang="en-US" altLang="en-US" b="1"/>
              <a:t>Jan. 25, 2009 – Feast of the Conversion of St. Paul</a:t>
            </a:r>
          </a:p>
          <a:p>
            <a:pPr lvl="1" eaLnBrk="1" hangingPunct="1">
              <a:spcBef>
                <a:spcPct val="40000"/>
              </a:spcBef>
            </a:pPr>
            <a:r>
              <a:rPr lang="en-US" altLang="en-US" b="1"/>
              <a:t>June 29, 2009 – Solemnity of Sts. Peter &amp; Paul</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0739">
                                            <p:txEl>
                                              <p:pRg st="0" end="0"/>
                                            </p:txEl>
                                          </p:spTgt>
                                        </p:tgtEl>
                                        <p:attrNameLst>
                                          <p:attrName>style.visibility</p:attrName>
                                        </p:attrNameLst>
                                      </p:cBhvr>
                                      <p:to>
                                        <p:strVal val="visible"/>
                                      </p:to>
                                    </p:set>
                                    <p:animEffect transition="in" filter="fade">
                                      <p:cBhvr>
                                        <p:cTn id="7" dur="500"/>
                                        <p:tgtEl>
                                          <p:spTgt spid="50073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00739">
                                            <p:txEl>
                                              <p:pRg st="1" end="1"/>
                                            </p:txEl>
                                          </p:spTgt>
                                        </p:tgtEl>
                                        <p:attrNameLst>
                                          <p:attrName>style.visibility</p:attrName>
                                        </p:attrNameLst>
                                      </p:cBhvr>
                                      <p:to>
                                        <p:strVal val="visible"/>
                                      </p:to>
                                    </p:set>
                                    <p:animEffect transition="in" filter="fade">
                                      <p:cBhvr>
                                        <p:cTn id="11" dur="500"/>
                                        <p:tgtEl>
                                          <p:spTgt spid="500739">
                                            <p:txEl>
                                              <p:pRg st="1" end="1"/>
                                            </p:txEl>
                                          </p:spTgt>
                                        </p:tgtEl>
                                      </p:cBhvr>
                                    </p:animEffect>
                                  </p:childTnLst>
                                </p:cTn>
                              </p:par>
                            </p:childTnLst>
                          </p:cTn>
                        </p:par>
                      </p:childTnLst>
                    </p:cTn>
                  </p:par>
                  <p:par>
                    <p:cTn id="12" fill="hold">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00739">
                                            <p:txEl>
                                              <p:pRg st="2" end="2"/>
                                            </p:txEl>
                                          </p:spTgt>
                                        </p:tgtEl>
                                        <p:attrNameLst>
                                          <p:attrName>style.visibility</p:attrName>
                                        </p:attrNameLst>
                                      </p:cBhvr>
                                      <p:to>
                                        <p:strVal val="visible"/>
                                      </p:to>
                                    </p:set>
                                    <p:animEffect transition="in" filter="fade">
                                      <p:cBhvr>
                                        <p:cTn id="16" dur="500"/>
                                        <p:tgtEl>
                                          <p:spTgt spid="500739">
                                            <p:txEl>
                                              <p:pRg st="2" end="2"/>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00739">
                                            <p:txEl>
                                              <p:pRg st="3" end="3"/>
                                            </p:txEl>
                                          </p:spTgt>
                                        </p:tgtEl>
                                        <p:attrNameLst>
                                          <p:attrName>style.visibility</p:attrName>
                                        </p:attrNameLst>
                                      </p:cBhvr>
                                      <p:to>
                                        <p:strVal val="visible"/>
                                      </p:to>
                                    </p:set>
                                    <p:animEffect transition="in" filter="fade">
                                      <p:cBhvr>
                                        <p:cTn id="20" dur="500"/>
                                        <p:tgtEl>
                                          <p:spTgt spid="500739">
                                            <p:txEl>
                                              <p:pRg st="3" end="3"/>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500739">
                                            <p:txEl>
                                              <p:pRg st="4" end="4"/>
                                            </p:txEl>
                                          </p:spTgt>
                                        </p:tgtEl>
                                        <p:attrNameLst>
                                          <p:attrName>style.visibility</p:attrName>
                                        </p:attrNameLst>
                                      </p:cBhvr>
                                      <p:to>
                                        <p:strVal val="visible"/>
                                      </p:to>
                                    </p:set>
                                    <p:animEffect transition="in" filter="fade">
                                      <p:cBhvr>
                                        <p:cTn id="24" dur="500"/>
                                        <p:tgtEl>
                                          <p:spTgt spid="500739">
                                            <p:txEl>
                                              <p:pRg st="4" end="4"/>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00739">
                                            <p:txEl>
                                              <p:pRg st="5" end="5"/>
                                            </p:txEl>
                                          </p:spTgt>
                                        </p:tgtEl>
                                        <p:attrNameLst>
                                          <p:attrName>style.visibility</p:attrName>
                                        </p:attrNameLst>
                                      </p:cBhvr>
                                      <p:to>
                                        <p:strVal val="visible"/>
                                      </p:to>
                                    </p:set>
                                    <p:animEffect transition="in" filter="fade">
                                      <p:cBhvr>
                                        <p:cTn id="28" dur="500"/>
                                        <p:tgtEl>
                                          <p:spTgt spid="50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73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4039FEE5-C043-A078-719E-C15CAFB07EBB}"/>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B5FF06A1-7112-4557-93B3-A729809CE308}" type="slidenum">
              <a:rPr lang="en-US" altLang="en-US">
                <a:latin typeface="Arial" panose="020B0604020202020204" pitchFamily="34" charset="0"/>
              </a:rPr>
              <a:pPr/>
              <a:t>17</a:t>
            </a:fld>
            <a:endParaRPr lang="en-US" altLang="en-US">
              <a:latin typeface="Arial" panose="020B0604020202020204" pitchFamily="34" charset="0"/>
            </a:endParaRPr>
          </a:p>
        </p:txBody>
      </p:sp>
      <p:sp>
        <p:nvSpPr>
          <p:cNvPr id="502786" name="Rectangle 2">
            <a:extLst>
              <a:ext uri="{FF2B5EF4-FFF2-40B4-BE49-F238E27FC236}">
                <a16:creationId xmlns:a16="http://schemas.microsoft.com/office/drawing/2014/main" id="{F8330B83-2A59-886E-7192-13AAC8995CC2}"/>
              </a:ext>
            </a:extLst>
          </p:cNvPr>
          <p:cNvSpPr>
            <a:spLocks noGrp="1" noRot="1" noChangeArrowheads="1"/>
          </p:cNvSpPr>
          <p:nvPr>
            <p:ph type="title"/>
          </p:nvPr>
        </p:nvSpPr>
        <p:spPr>
          <a:xfrm>
            <a:off x="152400" y="152400"/>
            <a:ext cx="8839200" cy="1143000"/>
          </a:xfrm>
        </p:spPr>
        <p:txBody>
          <a:bodyPr/>
          <a:lstStyle/>
          <a:p>
            <a:pPr eaLnBrk="1" hangingPunct="1">
              <a:defRPr/>
            </a:pPr>
            <a:r>
              <a:rPr lang="en-US" altLang="en-US"/>
              <a:t>Saint Peter &amp; Saint Paul</a:t>
            </a:r>
          </a:p>
        </p:txBody>
      </p:sp>
      <p:sp>
        <p:nvSpPr>
          <p:cNvPr id="13316" name="Rectangle 3">
            <a:extLst>
              <a:ext uri="{FF2B5EF4-FFF2-40B4-BE49-F238E27FC236}">
                <a16:creationId xmlns:a16="http://schemas.microsoft.com/office/drawing/2014/main" id="{D72EE43D-37FD-4EE3-1938-0B0DA82436C6}"/>
              </a:ext>
            </a:extLst>
          </p:cNvPr>
          <p:cNvSpPr>
            <a:spLocks noGrp="1" noChangeArrowheads="1"/>
          </p:cNvSpPr>
          <p:nvPr>
            <p:ph type="body" idx="1"/>
          </p:nvPr>
        </p:nvSpPr>
        <p:spPr>
          <a:xfrm>
            <a:off x="3352800" y="1447800"/>
            <a:ext cx="2438400" cy="5410200"/>
          </a:xfrm>
        </p:spPr>
        <p:txBody>
          <a:bodyPr/>
          <a:lstStyle/>
          <a:p>
            <a:pPr marL="0" indent="0" algn="ctr" eaLnBrk="1" hangingPunct="1">
              <a:buFont typeface="Wingdings" panose="05000000000000000000" pitchFamily="2" charset="2"/>
              <a:buNone/>
            </a:pPr>
            <a:r>
              <a:rPr lang="en-US" altLang="en-US" sz="3600">
                <a:sym typeface="Wingdings" panose="05000000000000000000" pitchFamily="2" charset="2"/>
              </a:rPr>
              <a:t></a:t>
            </a:r>
            <a:br>
              <a:rPr lang="en-US" altLang="en-US" sz="3600">
                <a:sym typeface="Wingdings" panose="05000000000000000000" pitchFamily="2" charset="2"/>
              </a:rPr>
            </a:br>
            <a:r>
              <a:rPr lang="en-US" altLang="en-US" sz="3600" b="1">
                <a:sym typeface="Wingdings" panose="05000000000000000000" pitchFamily="2" charset="2"/>
              </a:rPr>
              <a:t>Saint Peter</a:t>
            </a:r>
            <a:r>
              <a:rPr lang="en-US" altLang="en-US" sz="3600" b="1"/>
              <a:t> </a:t>
            </a:r>
            <a:r>
              <a:rPr lang="en-US" altLang="en-US" b="1"/>
              <a:t>with keys</a:t>
            </a:r>
            <a:br>
              <a:rPr lang="en-US" altLang="en-US" sz="3600" b="1"/>
            </a:br>
            <a:r>
              <a:rPr lang="en-US" altLang="en-US" sz="2800"/>
              <a:t>(Matt 16:19)</a:t>
            </a:r>
          </a:p>
          <a:p>
            <a:pPr marL="0" indent="0" algn="ctr" eaLnBrk="1" hangingPunct="1">
              <a:buFont typeface="Wingdings" panose="05000000000000000000" pitchFamily="2" charset="2"/>
              <a:buNone/>
            </a:pPr>
            <a:endParaRPr lang="en-US" altLang="en-US" sz="3600">
              <a:sym typeface="Wingdings" panose="05000000000000000000" pitchFamily="2" charset="2"/>
            </a:endParaRPr>
          </a:p>
          <a:p>
            <a:pPr marL="0" indent="0" algn="ctr" eaLnBrk="1" hangingPunct="1">
              <a:buFont typeface="Wingdings" panose="05000000000000000000" pitchFamily="2" charset="2"/>
              <a:buNone/>
            </a:pPr>
            <a:r>
              <a:rPr lang="en-US" altLang="en-US" sz="3600">
                <a:sym typeface="Wingdings" panose="05000000000000000000" pitchFamily="2" charset="2"/>
              </a:rPr>
              <a:t></a:t>
            </a:r>
            <a:endParaRPr lang="en-US" altLang="en-US" sz="3600"/>
          </a:p>
          <a:p>
            <a:pPr marL="0" indent="0" algn="ctr" eaLnBrk="1" hangingPunct="1">
              <a:buFont typeface="Wingdings" panose="05000000000000000000" pitchFamily="2" charset="2"/>
              <a:buNone/>
            </a:pPr>
            <a:r>
              <a:rPr lang="en-US" altLang="en-US" sz="3600" b="1"/>
              <a:t>Saint Paul </a:t>
            </a:r>
            <a:r>
              <a:rPr lang="en-US" altLang="en-US" b="1"/>
              <a:t>with a sword</a:t>
            </a:r>
            <a:br>
              <a:rPr lang="en-US" altLang="en-US" b="1"/>
            </a:br>
            <a:r>
              <a:rPr lang="en-US" altLang="en-US" sz="2800"/>
              <a:t>(Eph 6:17)</a:t>
            </a:r>
          </a:p>
        </p:txBody>
      </p:sp>
      <p:pic>
        <p:nvPicPr>
          <p:cNvPr id="13317" name="Picture 4" descr="Statue of St. Peter (by Giuseppe de Fabris, 1840) in front of St. Peter's Basilica, Rome">
            <a:extLst>
              <a:ext uri="{FF2B5EF4-FFF2-40B4-BE49-F238E27FC236}">
                <a16:creationId xmlns:a16="http://schemas.microsoft.com/office/drawing/2014/main" id="{266FD61D-3208-BD63-5F9A-C0C337DF634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47800"/>
            <a:ext cx="336232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5" descr="Statue of St. Paul (by Adamo Tadolini, 1840) in front of St. Peter's Basilica, Rome">
            <a:extLst>
              <a:ext uri="{FF2B5EF4-FFF2-40B4-BE49-F238E27FC236}">
                <a16:creationId xmlns:a16="http://schemas.microsoft.com/office/drawing/2014/main" id="{C1936498-4428-43B1-A7AC-475FE6FBA49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03900" y="1447800"/>
            <a:ext cx="33401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7860076C-61AC-3055-983D-DF026F32EEDD}"/>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0D2C57A1-47E5-42F7-96E6-14D348693554}" type="slidenum">
              <a:rPr lang="en-US" altLang="en-US">
                <a:latin typeface="Arial" panose="020B0604020202020204" pitchFamily="34" charset="0"/>
              </a:rPr>
              <a:pPr/>
              <a:t>18</a:t>
            </a:fld>
            <a:endParaRPr lang="en-US" altLang="en-US">
              <a:latin typeface="Arial" panose="020B0604020202020204" pitchFamily="34" charset="0"/>
            </a:endParaRPr>
          </a:p>
        </p:txBody>
      </p:sp>
      <p:sp>
        <p:nvSpPr>
          <p:cNvPr id="503810" name="Rectangle 2">
            <a:extLst>
              <a:ext uri="{FF2B5EF4-FFF2-40B4-BE49-F238E27FC236}">
                <a16:creationId xmlns:a16="http://schemas.microsoft.com/office/drawing/2014/main" id="{4B92285D-B21F-0EE8-647B-C9808478FE6F}"/>
              </a:ext>
            </a:extLst>
          </p:cNvPr>
          <p:cNvSpPr>
            <a:spLocks noGrp="1" noRot="1" noChangeArrowheads="1"/>
          </p:cNvSpPr>
          <p:nvPr>
            <p:ph type="title"/>
          </p:nvPr>
        </p:nvSpPr>
        <p:spPr>
          <a:xfrm>
            <a:off x="381000" y="0"/>
            <a:ext cx="7239000" cy="1417638"/>
          </a:xfrm>
        </p:spPr>
        <p:txBody>
          <a:bodyPr/>
          <a:lstStyle/>
          <a:p>
            <a:pPr eaLnBrk="1" hangingPunct="1">
              <a:defRPr/>
            </a:pPr>
            <a:r>
              <a:rPr lang="en-US" altLang="en-US" b="0"/>
              <a:t>Symbol of St. Peter:</a:t>
            </a:r>
            <a:r>
              <a:rPr lang="en-US" altLang="en-US"/>
              <a:t>  Keys</a:t>
            </a:r>
          </a:p>
        </p:txBody>
      </p:sp>
      <p:sp>
        <p:nvSpPr>
          <p:cNvPr id="14340" name="Rectangle 3">
            <a:extLst>
              <a:ext uri="{FF2B5EF4-FFF2-40B4-BE49-F238E27FC236}">
                <a16:creationId xmlns:a16="http://schemas.microsoft.com/office/drawing/2014/main" id="{A537698F-3815-6394-DC03-004918CEA08F}"/>
              </a:ext>
            </a:extLst>
          </p:cNvPr>
          <p:cNvSpPr>
            <a:spLocks noGrp="1" noChangeArrowheads="1"/>
          </p:cNvSpPr>
          <p:nvPr>
            <p:ph type="body" idx="1"/>
          </p:nvPr>
        </p:nvSpPr>
        <p:spPr/>
        <p:txBody>
          <a:bodyPr/>
          <a:lstStyle/>
          <a:p>
            <a:pPr marL="225425" indent="-225425" eaLnBrk="1" hangingPunct="1">
              <a:lnSpc>
                <a:spcPct val="90000"/>
              </a:lnSpc>
              <a:buFont typeface="Wingdings" panose="05000000000000000000" pitchFamily="2" charset="2"/>
              <a:buNone/>
            </a:pPr>
            <a:r>
              <a:rPr lang="en-US" altLang="en-US" sz="2800" b="1"/>
              <a:t>Matt 16:13-20</a:t>
            </a:r>
            <a:r>
              <a:rPr lang="en-US" altLang="en-US" sz="2600" b="1"/>
              <a:t> – </a:t>
            </a:r>
            <a:r>
              <a:rPr lang="en-US" altLang="en-US" sz="1800"/>
              <a:t>13</a:t>
            </a:r>
            <a:r>
              <a:rPr lang="en-US" altLang="en-US" sz="2600"/>
              <a:t> When Jesus went into the region of Caesarea Philippi he asked his disciples, "</a:t>
            </a:r>
            <a:r>
              <a:rPr lang="en-US" altLang="en-US" sz="2600" b="1"/>
              <a:t>Who do people say that the Son of Man is?</a:t>
            </a:r>
            <a:r>
              <a:rPr lang="en-US" altLang="en-US" sz="2600"/>
              <a:t>" </a:t>
            </a:r>
            <a:r>
              <a:rPr lang="en-US" altLang="en-US" sz="1800"/>
              <a:t>14</a:t>
            </a:r>
            <a:r>
              <a:rPr lang="en-US" altLang="en-US" sz="2600"/>
              <a:t> They replied, "Some say John the Baptist, others Elijah, still others Jeremiah or one of the prophets." </a:t>
            </a:r>
            <a:r>
              <a:rPr lang="en-US" altLang="en-US" sz="1800"/>
              <a:t>15</a:t>
            </a:r>
            <a:r>
              <a:rPr lang="en-US" altLang="en-US" sz="2600"/>
              <a:t> He said to them, "</a:t>
            </a:r>
            <a:r>
              <a:rPr lang="en-US" altLang="en-US" sz="2600" b="1"/>
              <a:t>But who do you say that I am?</a:t>
            </a:r>
            <a:r>
              <a:rPr lang="en-US" altLang="en-US" sz="2600"/>
              <a:t>" </a:t>
            </a:r>
            <a:r>
              <a:rPr lang="en-US" altLang="en-US" sz="1800"/>
              <a:t>16</a:t>
            </a:r>
            <a:r>
              <a:rPr lang="en-US" altLang="en-US" sz="2600"/>
              <a:t> Simon Peter said in reply, "</a:t>
            </a:r>
            <a:r>
              <a:rPr lang="en-US" altLang="en-US" sz="2600" b="1"/>
              <a:t>You are the Messiah, the Son of the living God</a:t>
            </a:r>
            <a:r>
              <a:rPr lang="en-US" altLang="en-US" sz="2600"/>
              <a:t>." </a:t>
            </a:r>
            <a:r>
              <a:rPr lang="en-US" altLang="en-US" sz="1800"/>
              <a:t>17</a:t>
            </a:r>
            <a:r>
              <a:rPr lang="en-US" altLang="en-US" sz="2600"/>
              <a:t> Jesus said to him in reply, "</a:t>
            </a:r>
            <a:r>
              <a:rPr lang="en-US" altLang="en-US" sz="2600" b="1"/>
              <a:t>Blessed are you, Simon son of Jonah</a:t>
            </a:r>
            <a:r>
              <a:rPr lang="en-US" altLang="en-US" sz="2600"/>
              <a:t>. For flesh and blood has not revealed this to you, but my heavenly Father. </a:t>
            </a:r>
            <a:r>
              <a:rPr lang="en-US" altLang="en-US" sz="1800"/>
              <a:t>18</a:t>
            </a:r>
            <a:r>
              <a:rPr lang="en-US" altLang="en-US" sz="2600"/>
              <a:t> And so I say to you, </a:t>
            </a:r>
            <a:r>
              <a:rPr lang="en-US" altLang="en-US" sz="2600" b="1"/>
              <a:t>you are Peter, and upon this rock I will build my church</a:t>
            </a:r>
            <a:r>
              <a:rPr lang="en-US" altLang="en-US" sz="2600"/>
              <a:t>, and the gates of the netherworld shall not prevail against it. </a:t>
            </a:r>
            <a:r>
              <a:rPr lang="en-US" altLang="en-US" sz="1800"/>
              <a:t>19</a:t>
            </a:r>
            <a:r>
              <a:rPr lang="en-US" altLang="en-US" sz="2600"/>
              <a:t> </a:t>
            </a:r>
            <a:r>
              <a:rPr lang="en-US" altLang="en-US" sz="2600" b="1"/>
              <a:t>I will give you the keys to the kingdom of heaven</a:t>
            </a:r>
            <a:r>
              <a:rPr lang="en-US" altLang="en-US" sz="2600"/>
              <a:t>. Whatever you bind on earth shall be bound in heaven; and whatever you loose on earth shall be loosed in heaven."</a:t>
            </a:r>
            <a:endParaRPr lang="en-US" altLang="en-US" sz="2600" b="1"/>
          </a:p>
        </p:txBody>
      </p:sp>
      <p:pic>
        <p:nvPicPr>
          <p:cNvPr id="14341" name="Picture 4" descr="petersym">
            <a:extLst>
              <a:ext uri="{FF2B5EF4-FFF2-40B4-BE49-F238E27FC236}">
                <a16:creationId xmlns:a16="http://schemas.microsoft.com/office/drawing/2014/main" id="{9FC0704D-F0B4-C2F3-6C36-D6A866AC5F7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59688" y="0"/>
            <a:ext cx="148431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DAFA34B2-5625-6254-8E57-008F630A7E42}"/>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93C23F3-7D58-4987-8FF2-D4FDEEDA58D0}" type="slidenum">
              <a:rPr lang="en-US" altLang="en-US">
                <a:latin typeface="Arial" panose="020B0604020202020204" pitchFamily="34" charset="0"/>
              </a:rPr>
              <a:pPr/>
              <a:t>19</a:t>
            </a:fld>
            <a:endParaRPr lang="en-US" altLang="en-US">
              <a:latin typeface="Arial" panose="020B0604020202020204" pitchFamily="34" charset="0"/>
            </a:endParaRPr>
          </a:p>
        </p:txBody>
      </p:sp>
      <p:sp>
        <p:nvSpPr>
          <p:cNvPr id="504834" name="Rectangle 2">
            <a:extLst>
              <a:ext uri="{FF2B5EF4-FFF2-40B4-BE49-F238E27FC236}">
                <a16:creationId xmlns:a16="http://schemas.microsoft.com/office/drawing/2014/main" id="{6EAC77CD-BB4D-9B00-7BA2-04742FD5FD0B}"/>
              </a:ext>
            </a:extLst>
          </p:cNvPr>
          <p:cNvSpPr>
            <a:spLocks noGrp="1" noRot="1" noChangeArrowheads="1"/>
          </p:cNvSpPr>
          <p:nvPr>
            <p:ph type="title"/>
          </p:nvPr>
        </p:nvSpPr>
        <p:spPr>
          <a:xfrm>
            <a:off x="457200" y="0"/>
            <a:ext cx="6934200" cy="1417638"/>
          </a:xfrm>
        </p:spPr>
        <p:txBody>
          <a:bodyPr/>
          <a:lstStyle/>
          <a:p>
            <a:pPr eaLnBrk="1" hangingPunct="1">
              <a:defRPr/>
            </a:pPr>
            <a:r>
              <a:rPr lang="en-US" altLang="en-US" b="0"/>
              <a:t>Symbol of St. Paul:</a:t>
            </a:r>
            <a:r>
              <a:rPr lang="en-US" altLang="en-US"/>
              <a:t>  Sword</a:t>
            </a:r>
          </a:p>
        </p:txBody>
      </p:sp>
      <p:sp>
        <p:nvSpPr>
          <p:cNvPr id="15364" name="Rectangle 3">
            <a:extLst>
              <a:ext uri="{FF2B5EF4-FFF2-40B4-BE49-F238E27FC236}">
                <a16:creationId xmlns:a16="http://schemas.microsoft.com/office/drawing/2014/main" id="{F2B9A7C5-711C-F9D8-6919-6F8EF496728F}"/>
              </a:ext>
            </a:extLst>
          </p:cNvPr>
          <p:cNvSpPr>
            <a:spLocks noGrp="1" noChangeArrowheads="1"/>
          </p:cNvSpPr>
          <p:nvPr>
            <p:ph type="body" idx="1"/>
          </p:nvPr>
        </p:nvSpPr>
        <p:spPr>
          <a:xfrm>
            <a:off x="304800" y="1447800"/>
            <a:ext cx="8610600" cy="5410200"/>
          </a:xfrm>
        </p:spPr>
        <p:txBody>
          <a:bodyPr/>
          <a:lstStyle/>
          <a:p>
            <a:pPr marL="225425" indent="-225425" eaLnBrk="1" hangingPunct="1">
              <a:buFont typeface="Wingdings" panose="05000000000000000000" pitchFamily="2" charset="2"/>
              <a:buNone/>
            </a:pPr>
            <a:r>
              <a:rPr lang="en-US" altLang="en-US" b="1"/>
              <a:t>Eph 6:10-17 – </a:t>
            </a:r>
            <a:r>
              <a:rPr lang="en-US" altLang="en-US" sz="2800"/>
              <a:t>Finally, draw your strength from the Lord and from his mighty power. </a:t>
            </a:r>
            <a:r>
              <a:rPr lang="en-US" altLang="en-US" sz="1800"/>
              <a:t>11</a:t>
            </a:r>
            <a:r>
              <a:rPr lang="en-US" altLang="en-US" sz="2800"/>
              <a:t> </a:t>
            </a:r>
            <a:r>
              <a:rPr lang="en-US" altLang="en-US" sz="2800" b="1"/>
              <a:t>Put on the armor of God</a:t>
            </a:r>
            <a:r>
              <a:rPr lang="en-US" altLang="en-US" sz="2800"/>
              <a:t> so that you may be able to stand firm against the tactics of the devil… </a:t>
            </a:r>
            <a:r>
              <a:rPr lang="en-US" altLang="en-US" sz="1800"/>
              <a:t>13</a:t>
            </a:r>
            <a:r>
              <a:rPr lang="en-US" altLang="en-US" sz="2800"/>
              <a:t> Therefore, </a:t>
            </a:r>
            <a:r>
              <a:rPr lang="en-US" altLang="en-US" sz="2800" b="1"/>
              <a:t>put on the armor of God</a:t>
            </a:r>
            <a:r>
              <a:rPr lang="en-US" altLang="en-US" sz="2800"/>
              <a:t>, that you may be able to resist on the evil day and, having done everything, to hold your ground. </a:t>
            </a:r>
            <a:r>
              <a:rPr lang="en-US" altLang="en-US" sz="1800"/>
              <a:t>14</a:t>
            </a:r>
            <a:r>
              <a:rPr lang="en-US" altLang="en-US" sz="2800"/>
              <a:t> So stand fast with your </a:t>
            </a:r>
            <a:r>
              <a:rPr lang="en-US" altLang="en-US" sz="2800" u="sng"/>
              <a:t>loins girded in </a:t>
            </a:r>
            <a:r>
              <a:rPr lang="en-US" altLang="en-US" sz="2800" b="1" u="sng"/>
              <a:t>truth</a:t>
            </a:r>
            <a:r>
              <a:rPr lang="en-US" altLang="en-US" sz="2800"/>
              <a:t>, clothed with </a:t>
            </a:r>
            <a:r>
              <a:rPr lang="en-US" altLang="en-US" sz="2800" b="1" u="sng"/>
              <a:t>righteousness</a:t>
            </a:r>
            <a:r>
              <a:rPr lang="en-US" altLang="en-US" sz="2800" u="sng"/>
              <a:t> as a breastplate</a:t>
            </a:r>
            <a:r>
              <a:rPr lang="en-US" altLang="en-US" sz="2800"/>
              <a:t>, </a:t>
            </a:r>
            <a:r>
              <a:rPr lang="en-US" altLang="en-US" sz="1800"/>
              <a:t>15</a:t>
            </a:r>
            <a:r>
              <a:rPr lang="en-US" altLang="en-US" sz="2800"/>
              <a:t> and your </a:t>
            </a:r>
            <a:r>
              <a:rPr lang="en-US" altLang="en-US" sz="2800" u="sng"/>
              <a:t>feet shod in readiness for the </a:t>
            </a:r>
            <a:r>
              <a:rPr lang="en-US" altLang="en-US" sz="2800" b="1" u="sng"/>
              <a:t>gospel of peace</a:t>
            </a:r>
            <a:r>
              <a:rPr lang="en-US" altLang="en-US" sz="2800"/>
              <a:t>. </a:t>
            </a:r>
            <a:r>
              <a:rPr lang="en-US" altLang="en-US" sz="1800"/>
              <a:t>16</a:t>
            </a:r>
            <a:r>
              <a:rPr lang="en-US" altLang="en-US" sz="2800"/>
              <a:t> In all circumstances, hold </a:t>
            </a:r>
            <a:r>
              <a:rPr lang="en-US" altLang="en-US" sz="2800" b="1" u="sng"/>
              <a:t>faith</a:t>
            </a:r>
            <a:r>
              <a:rPr lang="en-US" altLang="en-US" sz="2800" u="sng"/>
              <a:t> as a shield</a:t>
            </a:r>
            <a:r>
              <a:rPr lang="en-US" altLang="en-US" sz="2800"/>
              <a:t>, to quench all (the) flaming arrows of the evil one. </a:t>
            </a:r>
            <a:r>
              <a:rPr lang="en-US" altLang="en-US" sz="1800"/>
              <a:t>17</a:t>
            </a:r>
            <a:r>
              <a:rPr lang="en-US" altLang="en-US" sz="2800"/>
              <a:t> And take the </a:t>
            </a:r>
            <a:r>
              <a:rPr lang="en-US" altLang="en-US" sz="2800" u="sng"/>
              <a:t>helmet of </a:t>
            </a:r>
            <a:r>
              <a:rPr lang="en-US" altLang="en-US" sz="2800" b="1" u="sng"/>
              <a:t>salvation</a:t>
            </a:r>
            <a:r>
              <a:rPr lang="en-US" altLang="en-US" sz="2800" b="1"/>
              <a:t>  and the </a:t>
            </a:r>
            <a:r>
              <a:rPr lang="en-US" altLang="en-US" sz="2800" b="1" u="sng"/>
              <a:t>sword of the Spirit</a:t>
            </a:r>
            <a:r>
              <a:rPr lang="en-US" altLang="en-US" sz="2800" b="1"/>
              <a:t>, which is the </a:t>
            </a:r>
            <a:r>
              <a:rPr lang="en-US" altLang="en-US" sz="2800" b="1" u="sng"/>
              <a:t>word of God</a:t>
            </a:r>
            <a:r>
              <a:rPr lang="en-US" altLang="en-US" sz="2800" b="1"/>
              <a:t>.</a:t>
            </a:r>
            <a:endParaRPr lang="en-US" altLang="en-US" sz="2800"/>
          </a:p>
        </p:txBody>
      </p:sp>
      <p:pic>
        <p:nvPicPr>
          <p:cNvPr id="15365" name="Picture 4" descr="thd_swordofthespirit">
            <a:extLst>
              <a:ext uri="{FF2B5EF4-FFF2-40B4-BE49-F238E27FC236}">
                <a16:creationId xmlns:a16="http://schemas.microsoft.com/office/drawing/2014/main" id="{A6725CF5-8890-312D-1181-67B666E6099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91400" y="0"/>
            <a:ext cx="17526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C90D5F7B-BE16-BBCA-DAD1-F148CE9BC80F}"/>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B315B61A-3B4B-4198-8E81-14C8A9E3BAE4}" type="slidenum">
              <a:rPr lang="en-US" altLang="en-US">
                <a:latin typeface="Arial" panose="020B0604020202020204" pitchFamily="34" charset="0"/>
              </a:rPr>
              <a:pPr/>
              <a:t>20</a:t>
            </a:fld>
            <a:endParaRPr lang="en-US" altLang="en-US">
              <a:latin typeface="Arial" panose="020B0604020202020204" pitchFamily="34" charset="0"/>
            </a:endParaRPr>
          </a:p>
        </p:txBody>
      </p:sp>
      <p:sp>
        <p:nvSpPr>
          <p:cNvPr id="505858" name="Rectangle 2">
            <a:extLst>
              <a:ext uri="{FF2B5EF4-FFF2-40B4-BE49-F238E27FC236}">
                <a16:creationId xmlns:a16="http://schemas.microsoft.com/office/drawing/2014/main" id="{D6185F1D-7F96-7E9E-C374-39D057AA0247}"/>
              </a:ext>
            </a:extLst>
          </p:cNvPr>
          <p:cNvSpPr>
            <a:spLocks noGrp="1" noRot="1" noChangeArrowheads="1"/>
          </p:cNvSpPr>
          <p:nvPr>
            <p:ph type="title"/>
          </p:nvPr>
        </p:nvSpPr>
        <p:spPr/>
        <p:txBody>
          <a:bodyPr/>
          <a:lstStyle/>
          <a:p>
            <a:pPr eaLnBrk="1" hangingPunct="1">
              <a:defRPr/>
            </a:pPr>
            <a:r>
              <a:rPr lang="en-US" altLang="en-US"/>
              <a:t>The Importance of St. Paul</a:t>
            </a:r>
          </a:p>
        </p:txBody>
      </p:sp>
      <p:sp>
        <p:nvSpPr>
          <p:cNvPr id="16388" name="Rectangle 3">
            <a:extLst>
              <a:ext uri="{FF2B5EF4-FFF2-40B4-BE49-F238E27FC236}">
                <a16:creationId xmlns:a16="http://schemas.microsoft.com/office/drawing/2014/main" id="{49BB8372-6394-771A-0363-79D24AFFB6AE}"/>
              </a:ext>
            </a:extLst>
          </p:cNvPr>
          <p:cNvSpPr>
            <a:spLocks noGrp="1" noChangeArrowheads="1"/>
          </p:cNvSpPr>
          <p:nvPr>
            <p:ph type="body" idx="1"/>
          </p:nvPr>
        </p:nvSpPr>
        <p:spPr>
          <a:xfrm>
            <a:off x="304800" y="1447800"/>
            <a:ext cx="8686800" cy="5181600"/>
          </a:xfrm>
        </p:spPr>
        <p:txBody>
          <a:bodyPr/>
          <a:lstStyle/>
          <a:p>
            <a:pPr eaLnBrk="1" hangingPunct="1"/>
            <a:r>
              <a:rPr lang="en-US" altLang="en-US" sz="2800" b="1"/>
              <a:t>27 "books" in the New Testament:</a:t>
            </a:r>
          </a:p>
          <a:p>
            <a:pPr lvl="1" eaLnBrk="1" hangingPunct="1"/>
            <a:r>
              <a:rPr lang="en-US" altLang="en-US" sz="2400"/>
              <a:t>4 "Gospels" </a:t>
            </a:r>
            <a:r>
              <a:rPr lang="en-US" altLang="en-US" sz="2000"/>
              <a:t>(Matthew, Mark, Luke, John)</a:t>
            </a:r>
          </a:p>
          <a:p>
            <a:pPr lvl="1" eaLnBrk="1" hangingPunct="1"/>
            <a:r>
              <a:rPr lang="en-US" altLang="en-US" sz="2400"/>
              <a:t>1 "Acts of the Apostles"</a:t>
            </a:r>
          </a:p>
          <a:p>
            <a:pPr lvl="1" eaLnBrk="1" hangingPunct="1"/>
            <a:r>
              <a:rPr lang="en-US" altLang="en-US" sz="2400"/>
              <a:t>21 "Letters" or "Epistles" by various apostles</a:t>
            </a:r>
          </a:p>
          <a:p>
            <a:pPr lvl="1" eaLnBrk="1" hangingPunct="1"/>
            <a:r>
              <a:rPr lang="en-US" altLang="en-US" sz="2400"/>
              <a:t>1 "Apocalypse of John"</a:t>
            </a:r>
          </a:p>
          <a:p>
            <a:pPr eaLnBrk="1" hangingPunct="1"/>
            <a:r>
              <a:rPr lang="en-US" altLang="en-US" sz="2800" b="1"/>
              <a:t>Many of these books are related to St. Paul:</a:t>
            </a:r>
          </a:p>
          <a:p>
            <a:pPr lvl="1" eaLnBrk="1" hangingPunct="1"/>
            <a:r>
              <a:rPr lang="en-US" altLang="en-US" sz="2400"/>
              <a:t>13 of the 21 "</a:t>
            </a:r>
            <a:r>
              <a:rPr lang="en-US" altLang="en-US" sz="2400" b="1"/>
              <a:t>Letters</a:t>
            </a:r>
            <a:r>
              <a:rPr lang="en-US" altLang="en-US" sz="2400"/>
              <a:t>" are written by or attributed to Paul.</a:t>
            </a:r>
          </a:p>
          <a:p>
            <a:pPr lvl="1" eaLnBrk="1" hangingPunct="1"/>
            <a:r>
              <a:rPr lang="en-US" altLang="en-US" sz="2400"/>
              <a:t>More than half of "</a:t>
            </a:r>
            <a:r>
              <a:rPr lang="en-US" altLang="en-US" sz="2400" b="1"/>
              <a:t>Acts of the Apostles</a:t>
            </a:r>
            <a:r>
              <a:rPr lang="en-US" altLang="en-US" sz="2400"/>
              <a:t>" deals with the life, conversion, and other activities of Paul and his companions.</a:t>
            </a:r>
          </a:p>
          <a:p>
            <a:pPr lvl="1" eaLnBrk="1" hangingPunct="1"/>
            <a:r>
              <a:rPr lang="en-US" altLang="en-US" sz="2400"/>
              <a:t>Paul and his associates founded many Christian "churches" </a:t>
            </a:r>
            <a:r>
              <a:rPr lang="en-US" altLang="en-US" sz="2000"/>
              <a:t>(not buildings, but communities) </a:t>
            </a:r>
            <a:r>
              <a:rPr lang="en-US" altLang="en-US" sz="2400"/>
              <a:t>throughout the Eastern Mediterranean.</a:t>
            </a:r>
          </a:p>
        </p:txBody>
      </p:sp>
      <p:pic>
        <p:nvPicPr>
          <p:cNvPr id="16389" name="Picture 4">
            <a:extLst>
              <a:ext uri="{FF2B5EF4-FFF2-40B4-BE49-F238E27FC236}">
                <a16:creationId xmlns:a16="http://schemas.microsoft.com/office/drawing/2014/main" id="{101E9563-D610-6F4E-E8E4-80E7DCA71DE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34200" y="1676400"/>
            <a:ext cx="22098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Slide Number Placeholder 3">
            <a:extLst>
              <a:ext uri="{FF2B5EF4-FFF2-40B4-BE49-F238E27FC236}">
                <a16:creationId xmlns:a16="http://schemas.microsoft.com/office/drawing/2014/main" id="{EB246EA8-6648-866F-302B-E97F22DE8A0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FD9F5A45-7857-46E8-971C-1BD16CC10349}" type="slidenum">
              <a:rPr lang="en-US" altLang="en-US">
                <a:latin typeface="Arial" panose="020B0604020202020204" pitchFamily="34" charset="0"/>
              </a:rPr>
              <a:pPr/>
              <a:t>21</a:t>
            </a:fld>
            <a:endParaRPr lang="en-US" altLang="en-US">
              <a:latin typeface="Arial" panose="020B0604020202020204" pitchFamily="34" charset="0"/>
            </a:endParaRPr>
          </a:p>
        </p:txBody>
      </p:sp>
      <p:sp>
        <p:nvSpPr>
          <p:cNvPr id="515074" name="Rectangle 2">
            <a:extLst>
              <a:ext uri="{FF2B5EF4-FFF2-40B4-BE49-F238E27FC236}">
                <a16:creationId xmlns:a16="http://schemas.microsoft.com/office/drawing/2014/main" id="{AA9EE3BD-FA2F-7D18-3571-E9DFD0FA05CC}"/>
              </a:ext>
            </a:extLst>
          </p:cNvPr>
          <p:cNvSpPr>
            <a:spLocks noGrp="1" noRot="1" noChangeArrowheads="1"/>
          </p:cNvSpPr>
          <p:nvPr>
            <p:ph type="title"/>
          </p:nvPr>
        </p:nvSpPr>
        <p:spPr>
          <a:xfrm>
            <a:off x="304800" y="0"/>
            <a:ext cx="6019800" cy="1417638"/>
          </a:xfrm>
        </p:spPr>
        <p:txBody>
          <a:bodyPr/>
          <a:lstStyle/>
          <a:p>
            <a:pPr marL="838200" indent="-838200" algn="l" eaLnBrk="1" hangingPunct="1">
              <a:defRPr/>
            </a:pPr>
            <a:r>
              <a:rPr lang="en-US" altLang="en-US"/>
              <a:t>Who was Saint Paul?</a:t>
            </a:r>
          </a:p>
        </p:txBody>
      </p:sp>
      <p:sp>
        <p:nvSpPr>
          <p:cNvPr id="515075" name="Rectangle 3">
            <a:extLst>
              <a:ext uri="{FF2B5EF4-FFF2-40B4-BE49-F238E27FC236}">
                <a16:creationId xmlns:a16="http://schemas.microsoft.com/office/drawing/2014/main" id="{7843DAD7-105A-D955-7369-6E29F6DB95FF}"/>
              </a:ext>
            </a:extLst>
          </p:cNvPr>
          <p:cNvSpPr>
            <a:spLocks noGrp="1" noChangeArrowheads="1"/>
          </p:cNvSpPr>
          <p:nvPr>
            <p:ph type="body" idx="1"/>
          </p:nvPr>
        </p:nvSpPr>
        <p:spPr>
          <a:xfrm>
            <a:off x="304800" y="1295400"/>
            <a:ext cx="8610600" cy="5562600"/>
          </a:xfrm>
        </p:spPr>
        <p:txBody>
          <a:bodyPr/>
          <a:lstStyle/>
          <a:p>
            <a:pPr eaLnBrk="1" hangingPunct="1">
              <a:lnSpc>
                <a:spcPct val="95000"/>
              </a:lnSpc>
            </a:pPr>
            <a:r>
              <a:rPr lang="en-US" altLang="en-US" sz="2800" b="1"/>
              <a:t>NOT a "Lone Ranger"</a:t>
            </a:r>
          </a:p>
          <a:p>
            <a:pPr lvl="1" eaLnBrk="1" hangingPunct="1">
              <a:lnSpc>
                <a:spcPct val="95000"/>
              </a:lnSpc>
            </a:pPr>
            <a:r>
              <a:rPr lang="en-US" altLang="en-US" sz="2600"/>
              <a:t>never worked alone; always </a:t>
            </a:r>
            <a:r>
              <a:rPr lang="en-US" altLang="en-US" sz="2600" b="1" i="1"/>
              <a:t>together with </a:t>
            </a:r>
            <a:br>
              <a:rPr lang="en-US" altLang="en-US" sz="2600" b="1" i="1"/>
            </a:br>
            <a:r>
              <a:rPr lang="en-US" altLang="en-US" sz="2600" b="1" i="1"/>
              <a:t>many associates</a:t>
            </a:r>
            <a:r>
              <a:rPr lang="en-US" altLang="en-US" sz="2600"/>
              <a:t>, companions, friends,…</a:t>
            </a:r>
          </a:p>
          <a:p>
            <a:pPr eaLnBrk="1" hangingPunct="1">
              <a:lnSpc>
                <a:spcPct val="95000"/>
              </a:lnSpc>
            </a:pPr>
            <a:r>
              <a:rPr lang="en-US" altLang="en-US" sz="2800" b="1"/>
              <a:t>NOT the "Founder of Christianity"</a:t>
            </a:r>
          </a:p>
          <a:p>
            <a:pPr lvl="1" eaLnBrk="1" hangingPunct="1">
              <a:lnSpc>
                <a:spcPct val="95000"/>
              </a:lnSpc>
            </a:pPr>
            <a:r>
              <a:rPr lang="en-US" altLang="en-US" sz="2600"/>
              <a:t>not more important than Jesus Christ</a:t>
            </a:r>
          </a:p>
          <a:p>
            <a:pPr eaLnBrk="1" hangingPunct="1">
              <a:lnSpc>
                <a:spcPct val="95000"/>
              </a:lnSpc>
            </a:pPr>
            <a:r>
              <a:rPr lang="en-US" altLang="en-US" sz="2800" b="1"/>
              <a:t>YES, he was a great apostle, missionary, preacher</a:t>
            </a:r>
          </a:p>
          <a:p>
            <a:pPr lvl="1" eaLnBrk="1" hangingPunct="1">
              <a:lnSpc>
                <a:spcPct val="95000"/>
              </a:lnSpc>
            </a:pPr>
            <a:r>
              <a:rPr lang="en-US" altLang="en-US" sz="2600"/>
              <a:t>travelled throughout the Mediterranean region</a:t>
            </a:r>
          </a:p>
          <a:p>
            <a:pPr eaLnBrk="1" hangingPunct="1">
              <a:lnSpc>
                <a:spcPct val="95000"/>
              </a:lnSpc>
            </a:pPr>
            <a:r>
              <a:rPr lang="en-US" altLang="en-US" sz="2800" b="1"/>
              <a:t>YES, he was a theologian and writer of letters</a:t>
            </a:r>
          </a:p>
          <a:p>
            <a:pPr lvl="1" eaLnBrk="1" hangingPunct="1">
              <a:lnSpc>
                <a:spcPct val="95000"/>
              </a:lnSpc>
            </a:pPr>
            <a:r>
              <a:rPr lang="en-US" altLang="en-US" sz="2600"/>
              <a:t>but never wrote an autobiography nor a systematic theology</a:t>
            </a:r>
          </a:p>
          <a:p>
            <a:pPr eaLnBrk="1" hangingPunct="1">
              <a:lnSpc>
                <a:spcPct val="95000"/>
              </a:lnSpc>
            </a:pPr>
            <a:r>
              <a:rPr lang="en-US" altLang="en-US" sz="2800" b="1"/>
              <a:t>YES, he was a great Organizer and Leader</a:t>
            </a:r>
          </a:p>
          <a:p>
            <a:pPr lvl="1" eaLnBrk="1" hangingPunct="1">
              <a:lnSpc>
                <a:spcPct val="95000"/>
              </a:lnSpc>
            </a:pPr>
            <a:r>
              <a:rPr lang="en-US" altLang="en-US" sz="2600" b="1" i="1"/>
              <a:t>directed a very extensive missionary operation</a:t>
            </a:r>
          </a:p>
        </p:txBody>
      </p:sp>
      <p:pic>
        <p:nvPicPr>
          <p:cNvPr id="17413" name="Picture 4" descr="LoneRanger">
            <a:extLst>
              <a:ext uri="{FF2B5EF4-FFF2-40B4-BE49-F238E27FC236}">
                <a16:creationId xmlns:a16="http://schemas.microsoft.com/office/drawing/2014/main" id="{70C8A0F1-7FAF-9196-50F5-3150EC35102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89763" y="0"/>
            <a:ext cx="215423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515074"/>
                                        </p:tgtEl>
                                        <p:attrNameLst>
                                          <p:attrName>style.visibility</p:attrName>
                                        </p:attrNameLst>
                                      </p:cBhvr>
                                      <p:to>
                                        <p:strVal val="visible"/>
                                      </p:to>
                                    </p:set>
                                    <p:anim calcmode="lin" valueType="num">
                                      <p:cBhvr>
                                        <p:cTn id="7" dur="1000" fill="hold"/>
                                        <p:tgtEl>
                                          <p:spTgt spid="515074"/>
                                        </p:tgtEl>
                                        <p:attrNameLst>
                                          <p:attrName>ppt_x</p:attrName>
                                        </p:attrNameLst>
                                      </p:cBhvr>
                                      <p:tavLst>
                                        <p:tav tm="0">
                                          <p:val>
                                            <p:strVal val="#ppt_x-.2"/>
                                          </p:val>
                                        </p:tav>
                                        <p:tav tm="100000">
                                          <p:val>
                                            <p:strVal val="#ppt_x"/>
                                          </p:val>
                                        </p:tav>
                                      </p:tavLst>
                                    </p:anim>
                                    <p:anim calcmode="lin" valueType="num">
                                      <p:cBhvr>
                                        <p:cTn id="8" dur="1000" fill="hold"/>
                                        <p:tgtEl>
                                          <p:spTgt spid="515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5074"/>
                                        </p:tgtEl>
                                      </p:cBhvr>
                                    </p:animEffect>
                                  </p:childTnLst>
                                </p:cTn>
                              </p:par>
                            </p:childTnLst>
                          </p:cTn>
                        </p:par>
                        <p:par>
                          <p:cTn id="10" fill="hold" nodeType="withGroup">
                            <p:stCondLst>
                              <p:cond delay="1000"/>
                            </p:stCondLst>
                            <p:childTnLst>
                              <p:par>
                                <p:cTn id="11" presetID="44" presetClass="entr" presetSubtype="0" fill="hold" grpId="0" nodeType="afterEffect">
                                  <p:stCondLst>
                                    <p:cond delay="0"/>
                                  </p:stCondLst>
                                  <p:childTnLst>
                                    <p:set>
                                      <p:cBhvr>
                                        <p:cTn id="12" dur="1" fill="hold">
                                          <p:stCondLst>
                                            <p:cond delay="0"/>
                                          </p:stCondLst>
                                        </p:cTn>
                                        <p:tgtEl>
                                          <p:spTgt spid="515075">
                                            <p:txEl>
                                              <p:pRg st="0" end="0"/>
                                            </p:txEl>
                                          </p:spTgt>
                                        </p:tgtEl>
                                        <p:attrNameLst>
                                          <p:attrName>style.visibility</p:attrName>
                                        </p:attrNameLst>
                                      </p:cBhvr>
                                      <p:to>
                                        <p:strVal val="visible"/>
                                      </p:to>
                                    </p:set>
                                    <p:animEffect transition="in" filter="fade">
                                      <p:cBhvr>
                                        <p:cTn id="13" dur="500"/>
                                        <p:tgtEl>
                                          <p:spTgt spid="515075">
                                            <p:txEl>
                                              <p:pRg st="0" end="0"/>
                                            </p:txEl>
                                          </p:spTgt>
                                        </p:tgtEl>
                                      </p:cBhvr>
                                    </p:animEffect>
                                    <p:anim calcmode="lin" valueType="num">
                                      <p:cBhvr>
                                        <p:cTn id="14" dur="500" fill="hold"/>
                                        <p:tgtEl>
                                          <p:spTgt spid="515075">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515075">
                                            <p:txEl>
                                              <p:pRg st="0" end="0"/>
                                            </p:txEl>
                                          </p:spTgt>
                                        </p:tgtEl>
                                        <p:attrNameLst>
                                          <p:attrName>ppt_y</p:attrName>
                                        </p:attrNameLst>
                                      </p:cBhvr>
                                      <p:tavLst>
                                        <p:tav tm="0">
                                          <p:val>
                                            <p:strVal val="#ppt_y+.05"/>
                                          </p:val>
                                        </p:tav>
                                        <p:tav tm="100000">
                                          <p:val>
                                            <p:strVal val="#ppt_y"/>
                                          </p:val>
                                        </p:tav>
                                      </p:tavLst>
                                    </p:anim>
                                  </p:childTnLst>
                                </p:cTn>
                              </p:par>
                            </p:childTnLst>
                          </p:cTn>
                        </p:par>
                        <p:par>
                          <p:cTn id="16" fill="hold">
                            <p:stCondLst>
                              <p:cond delay="1500"/>
                            </p:stCondLst>
                            <p:childTnLst>
                              <p:par>
                                <p:cTn id="17" presetID="44" presetClass="entr" presetSubtype="0" fill="hold" grpId="0" nodeType="afterEffect">
                                  <p:stCondLst>
                                    <p:cond delay="0"/>
                                  </p:stCondLst>
                                  <p:childTnLst>
                                    <p:set>
                                      <p:cBhvr>
                                        <p:cTn id="18" dur="1" fill="hold">
                                          <p:stCondLst>
                                            <p:cond delay="0"/>
                                          </p:stCondLst>
                                        </p:cTn>
                                        <p:tgtEl>
                                          <p:spTgt spid="515075">
                                            <p:txEl>
                                              <p:pRg st="1" end="1"/>
                                            </p:txEl>
                                          </p:spTgt>
                                        </p:tgtEl>
                                        <p:attrNameLst>
                                          <p:attrName>style.visibility</p:attrName>
                                        </p:attrNameLst>
                                      </p:cBhvr>
                                      <p:to>
                                        <p:strVal val="visible"/>
                                      </p:to>
                                    </p:set>
                                    <p:animEffect transition="in" filter="fade">
                                      <p:cBhvr>
                                        <p:cTn id="19" dur="500"/>
                                        <p:tgtEl>
                                          <p:spTgt spid="515075">
                                            <p:txEl>
                                              <p:pRg st="1" end="1"/>
                                            </p:txEl>
                                          </p:spTgt>
                                        </p:tgtEl>
                                      </p:cBhvr>
                                    </p:animEffect>
                                    <p:anim calcmode="lin" valueType="num">
                                      <p:cBhvr>
                                        <p:cTn id="20" dur="500" fill="hold"/>
                                        <p:tgtEl>
                                          <p:spTgt spid="515075">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515075">
                                            <p:txEl>
                                              <p:pRg st="1" end="1"/>
                                            </p:txEl>
                                          </p:spTgt>
                                        </p:tgtEl>
                                        <p:attrNameLst>
                                          <p:attrName>ppt_y</p:attrName>
                                        </p:attrNameLst>
                                      </p:cBhvr>
                                      <p:tavLst>
                                        <p:tav tm="0">
                                          <p:val>
                                            <p:strVal val="#ppt_y+.05"/>
                                          </p:val>
                                        </p:tav>
                                        <p:tav tm="100000">
                                          <p:val>
                                            <p:strVal val="#ppt_y"/>
                                          </p:val>
                                        </p:tav>
                                      </p:tavLst>
                                    </p:anim>
                                  </p:childTnLst>
                                </p:cTn>
                              </p:par>
                            </p:childTnLst>
                          </p:cTn>
                        </p:par>
                        <p:par>
                          <p:cTn id="22" fill="hold" nodeType="withGroup">
                            <p:stCondLst>
                              <p:cond delay="2000"/>
                            </p:stCondLst>
                            <p:childTnLst>
                              <p:par>
                                <p:cTn id="23" presetID="44" presetClass="entr" presetSubtype="0" fill="hold" grpId="0" nodeType="afterEffect">
                                  <p:stCondLst>
                                    <p:cond delay="0"/>
                                  </p:stCondLst>
                                  <p:childTnLst>
                                    <p:set>
                                      <p:cBhvr>
                                        <p:cTn id="24" dur="1" fill="hold">
                                          <p:stCondLst>
                                            <p:cond delay="0"/>
                                          </p:stCondLst>
                                        </p:cTn>
                                        <p:tgtEl>
                                          <p:spTgt spid="515075">
                                            <p:txEl>
                                              <p:pRg st="2" end="2"/>
                                            </p:txEl>
                                          </p:spTgt>
                                        </p:tgtEl>
                                        <p:attrNameLst>
                                          <p:attrName>style.visibility</p:attrName>
                                        </p:attrNameLst>
                                      </p:cBhvr>
                                      <p:to>
                                        <p:strVal val="visible"/>
                                      </p:to>
                                    </p:set>
                                    <p:animEffect transition="in" filter="fade">
                                      <p:cBhvr>
                                        <p:cTn id="25" dur="500"/>
                                        <p:tgtEl>
                                          <p:spTgt spid="515075">
                                            <p:txEl>
                                              <p:pRg st="2" end="2"/>
                                            </p:txEl>
                                          </p:spTgt>
                                        </p:tgtEl>
                                      </p:cBhvr>
                                    </p:animEffect>
                                    <p:anim calcmode="lin" valueType="num">
                                      <p:cBhvr>
                                        <p:cTn id="26" dur="500" fill="hold"/>
                                        <p:tgtEl>
                                          <p:spTgt spid="515075">
                                            <p:txEl>
                                              <p:pRg st="2" end="2"/>
                                            </p:txEl>
                                          </p:spTgt>
                                        </p:tgtEl>
                                        <p:attrNameLst>
                                          <p:attrName>ppt_x</p:attrName>
                                        </p:attrNameLst>
                                      </p:cBhvr>
                                      <p:tavLst>
                                        <p:tav tm="0">
                                          <p:val>
                                            <p:strVal val="#ppt_x"/>
                                          </p:val>
                                        </p:tav>
                                        <p:tav tm="100000">
                                          <p:val>
                                            <p:strVal val="#ppt_x"/>
                                          </p:val>
                                        </p:tav>
                                      </p:tavLst>
                                    </p:anim>
                                    <p:anim calcmode="lin" valueType="num">
                                      <p:cBhvr>
                                        <p:cTn id="27" dur="500" fill="hold"/>
                                        <p:tgtEl>
                                          <p:spTgt spid="515075">
                                            <p:txEl>
                                              <p:pRg st="2" end="2"/>
                                            </p:txEl>
                                          </p:spTgt>
                                        </p:tgtEl>
                                        <p:attrNameLst>
                                          <p:attrName>ppt_y</p:attrName>
                                        </p:attrNameLst>
                                      </p:cBhvr>
                                      <p:tavLst>
                                        <p:tav tm="0">
                                          <p:val>
                                            <p:strVal val="#ppt_y+.05"/>
                                          </p:val>
                                        </p:tav>
                                        <p:tav tm="100000">
                                          <p:val>
                                            <p:strVal val="#ppt_y"/>
                                          </p:val>
                                        </p:tav>
                                      </p:tavLst>
                                    </p:anim>
                                  </p:childTnLst>
                                </p:cTn>
                              </p:par>
                            </p:childTnLst>
                          </p:cTn>
                        </p:par>
                        <p:par>
                          <p:cTn id="28" fill="hold">
                            <p:stCondLst>
                              <p:cond delay="2500"/>
                            </p:stCondLst>
                            <p:childTnLst>
                              <p:par>
                                <p:cTn id="29" presetID="44" presetClass="entr" presetSubtype="0" fill="hold" grpId="0" nodeType="afterEffect">
                                  <p:stCondLst>
                                    <p:cond delay="0"/>
                                  </p:stCondLst>
                                  <p:childTnLst>
                                    <p:set>
                                      <p:cBhvr>
                                        <p:cTn id="30" dur="1" fill="hold">
                                          <p:stCondLst>
                                            <p:cond delay="0"/>
                                          </p:stCondLst>
                                        </p:cTn>
                                        <p:tgtEl>
                                          <p:spTgt spid="515075">
                                            <p:txEl>
                                              <p:pRg st="3" end="3"/>
                                            </p:txEl>
                                          </p:spTgt>
                                        </p:tgtEl>
                                        <p:attrNameLst>
                                          <p:attrName>style.visibility</p:attrName>
                                        </p:attrNameLst>
                                      </p:cBhvr>
                                      <p:to>
                                        <p:strVal val="visible"/>
                                      </p:to>
                                    </p:set>
                                    <p:animEffect transition="in" filter="fade">
                                      <p:cBhvr>
                                        <p:cTn id="31" dur="500"/>
                                        <p:tgtEl>
                                          <p:spTgt spid="515075">
                                            <p:txEl>
                                              <p:pRg st="3" end="3"/>
                                            </p:txEl>
                                          </p:spTgt>
                                        </p:tgtEl>
                                      </p:cBhvr>
                                    </p:animEffect>
                                    <p:anim calcmode="lin" valueType="num">
                                      <p:cBhvr>
                                        <p:cTn id="32" dur="500" fill="hold"/>
                                        <p:tgtEl>
                                          <p:spTgt spid="515075">
                                            <p:txEl>
                                              <p:pRg st="3" end="3"/>
                                            </p:txEl>
                                          </p:spTgt>
                                        </p:tgtEl>
                                        <p:attrNameLst>
                                          <p:attrName>ppt_x</p:attrName>
                                        </p:attrNameLst>
                                      </p:cBhvr>
                                      <p:tavLst>
                                        <p:tav tm="0">
                                          <p:val>
                                            <p:strVal val="#ppt_x"/>
                                          </p:val>
                                        </p:tav>
                                        <p:tav tm="100000">
                                          <p:val>
                                            <p:strVal val="#ppt_x"/>
                                          </p:val>
                                        </p:tav>
                                      </p:tavLst>
                                    </p:anim>
                                    <p:anim calcmode="lin" valueType="num">
                                      <p:cBhvr>
                                        <p:cTn id="33" dur="500" fill="hold"/>
                                        <p:tgtEl>
                                          <p:spTgt spid="51507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4" fill="hold">
                      <p:stCondLst>
                        <p:cond delay="indefinite"/>
                      </p:stCondLst>
                      <p:childTnLst>
                        <p:par>
                          <p:cTn id="35" fill="hold" nodeType="withGroup">
                            <p:stCondLst>
                              <p:cond delay="0"/>
                            </p:stCondLst>
                            <p:childTnLst>
                              <p:par>
                                <p:cTn id="36" presetID="44" presetClass="entr" presetSubtype="0" fill="hold" grpId="0" nodeType="clickEffect">
                                  <p:stCondLst>
                                    <p:cond delay="0"/>
                                  </p:stCondLst>
                                  <p:childTnLst>
                                    <p:set>
                                      <p:cBhvr>
                                        <p:cTn id="37" dur="1" fill="hold">
                                          <p:stCondLst>
                                            <p:cond delay="0"/>
                                          </p:stCondLst>
                                        </p:cTn>
                                        <p:tgtEl>
                                          <p:spTgt spid="515075">
                                            <p:txEl>
                                              <p:pRg st="4" end="4"/>
                                            </p:txEl>
                                          </p:spTgt>
                                        </p:tgtEl>
                                        <p:attrNameLst>
                                          <p:attrName>style.visibility</p:attrName>
                                        </p:attrNameLst>
                                      </p:cBhvr>
                                      <p:to>
                                        <p:strVal val="visible"/>
                                      </p:to>
                                    </p:set>
                                    <p:animEffect transition="in" filter="fade">
                                      <p:cBhvr>
                                        <p:cTn id="38" dur="500"/>
                                        <p:tgtEl>
                                          <p:spTgt spid="515075">
                                            <p:txEl>
                                              <p:pRg st="4" end="4"/>
                                            </p:txEl>
                                          </p:spTgt>
                                        </p:tgtEl>
                                      </p:cBhvr>
                                    </p:animEffect>
                                    <p:anim calcmode="lin" valueType="num">
                                      <p:cBhvr>
                                        <p:cTn id="39" dur="500" fill="hold"/>
                                        <p:tgtEl>
                                          <p:spTgt spid="515075">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515075">
                                            <p:txEl>
                                              <p:pRg st="4" end="4"/>
                                            </p:txEl>
                                          </p:spTgt>
                                        </p:tgtEl>
                                        <p:attrNameLst>
                                          <p:attrName>ppt_y</p:attrName>
                                        </p:attrNameLst>
                                      </p:cBhvr>
                                      <p:tavLst>
                                        <p:tav tm="0">
                                          <p:val>
                                            <p:strVal val="#ppt_y+.05"/>
                                          </p:val>
                                        </p:tav>
                                        <p:tav tm="100000">
                                          <p:val>
                                            <p:strVal val="#ppt_y"/>
                                          </p:val>
                                        </p:tav>
                                      </p:tavLst>
                                    </p:anim>
                                  </p:childTnLst>
                                </p:cTn>
                              </p:par>
                            </p:childTnLst>
                          </p:cTn>
                        </p:par>
                        <p:par>
                          <p:cTn id="41" fill="hold">
                            <p:stCondLst>
                              <p:cond delay="500"/>
                            </p:stCondLst>
                            <p:childTnLst>
                              <p:par>
                                <p:cTn id="42" presetID="44" presetClass="entr" presetSubtype="0" fill="hold" grpId="0" nodeType="afterEffect">
                                  <p:stCondLst>
                                    <p:cond delay="0"/>
                                  </p:stCondLst>
                                  <p:childTnLst>
                                    <p:set>
                                      <p:cBhvr>
                                        <p:cTn id="43" dur="1" fill="hold">
                                          <p:stCondLst>
                                            <p:cond delay="0"/>
                                          </p:stCondLst>
                                        </p:cTn>
                                        <p:tgtEl>
                                          <p:spTgt spid="515075">
                                            <p:txEl>
                                              <p:pRg st="5" end="5"/>
                                            </p:txEl>
                                          </p:spTgt>
                                        </p:tgtEl>
                                        <p:attrNameLst>
                                          <p:attrName>style.visibility</p:attrName>
                                        </p:attrNameLst>
                                      </p:cBhvr>
                                      <p:to>
                                        <p:strVal val="visible"/>
                                      </p:to>
                                    </p:set>
                                    <p:animEffect transition="in" filter="fade">
                                      <p:cBhvr>
                                        <p:cTn id="44" dur="500"/>
                                        <p:tgtEl>
                                          <p:spTgt spid="515075">
                                            <p:txEl>
                                              <p:pRg st="5" end="5"/>
                                            </p:txEl>
                                          </p:spTgt>
                                        </p:tgtEl>
                                      </p:cBhvr>
                                    </p:animEffect>
                                    <p:anim calcmode="lin" valueType="num">
                                      <p:cBhvr>
                                        <p:cTn id="45" dur="500" fill="hold"/>
                                        <p:tgtEl>
                                          <p:spTgt spid="515075">
                                            <p:txEl>
                                              <p:pRg st="5" end="5"/>
                                            </p:txEl>
                                          </p:spTgt>
                                        </p:tgtEl>
                                        <p:attrNameLst>
                                          <p:attrName>ppt_x</p:attrName>
                                        </p:attrNameLst>
                                      </p:cBhvr>
                                      <p:tavLst>
                                        <p:tav tm="0">
                                          <p:val>
                                            <p:strVal val="#ppt_x"/>
                                          </p:val>
                                        </p:tav>
                                        <p:tav tm="100000">
                                          <p:val>
                                            <p:strVal val="#ppt_x"/>
                                          </p:val>
                                        </p:tav>
                                      </p:tavLst>
                                    </p:anim>
                                    <p:anim calcmode="lin" valueType="num">
                                      <p:cBhvr>
                                        <p:cTn id="46" dur="500" fill="hold"/>
                                        <p:tgtEl>
                                          <p:spTgt spid="515075">
                                            <p:txEl>
                                              <p:pRg st="5" end="5"/>
                                            </p:txEl>
                                          </p:spTgt>
                                        </p:tgtEl>
                                        <p:attrNameLst>
                                          <p:attrName>ppt_y</p:attrName>
                                        </p:attrNameLst>
                                      </p:cBhvr>
                                      <p:tavLst>
                                        <p:tav tm="0">
                                          <p:val>
                                            <p:strVal val="#ppt_y+.05"/>
                                          </p:val>
                                        </p:tav>
                                        <p:tav tm="100000">
                                          <p:val>
                                            <p:strVal val="#ppt_y"/>
                                          </p:val>
                                        </p:tav>
                                      </p:tavLst>
                                    </p:anim>
                                  </p:childTnLst>
                                </p:cTn>
                              </p:par>
                            </p:childTnLst>
                          </p:cTn>
                        </p:par>
                        <p:par>
                          <p:cTn id="47" fill="hold" nodeType="withGroup">
                            <p:stCondLst>
                              <p:cond delay="1000"/>
                            </p:stCondLst>
                            <p:childTnLst>
                              <p:par>
                                <p:cTn id="48" presetID="44" presetClass="entr" presetSubtype="0" fill="hold" grpId="0" nodeType="afterEffect">
                                  <p:stCondLst>
                                    <p:cond delay="0"/>
                                  </p:stCondLst>
                                  <p:childTnLst>
                                    <p:set>
                                      <p:cBhvr>
                                        <p:cTn id="49" dur="1" fill="hold">
                                          <p:stCondLst>
                                            <p:cond delay="0"/>
                                          </p:stCondLst>
                                        </p:cTn>
                                        <p:tgtEl>
                                          <p:spTgt spid="515075">
                                            <p:txEl>
                                              <p:pRg st="6" end="6"/>
                                            </p:txEl>
                                          </p:spTgt>
                                        </p:tgtEl>
                                        <p:attrNameLst>
                                          <p:attrName>style.visibility</p:attrName>
                                        </p:attrNameLst>
                                      </p:cBhvr>
                                      <p:to>
                                        <p:strVal val="visible"/>
                                      </p:to>
                                    </p:set>
                                    <p:animEffect transition="in" filter="fade">
                                      <p:cBhvr>
                                        <p:cTn id="50" dur="500"/>
                                        <p:tgtEl>
                                          <p:spTgt spid="515075">
                                            <p:txEl>
                                              <p:pRg st="6" end="6"/>
                                            </p:txEl>
                                          </p:spTgt>
                                        </p:tgtEl>
                                      </p:cBhvr>
                                    </p:animEffect>
                                    <p:anim calcmode="lin" valueType="num">
                                      <p:cBhvr>
                                        <p:cTn id="51" dur="500" fill="hold"/>
                                        <p:tgtEl>
                                          <p:spTgt spid="515075">
                                            <p:txEl>
                                              <p:pRg st="6" end="6"/>
                                            </p:txEl>
                                          </p:spTgt>
                                        </p:tgtEl>
                                        <p:attrNameLst>
                                          <p:attrName>ppt_x</p:attrName>
                                        </p:attrNameLst>
                                      </p:cBhvr>
                                      <p:tavLst>
                                        <p:tav tm="0">
                                          <p:val>
                                            <p:strVal val="#ppt_x"/>
                                          </p:val>
                                        </p:tav>
                                        <p:tav tm="100000">
                                          <p:val>
                                            <p:strVal val="#ppt_x"/>
                                          </p:val>
                                        </p:tav>
                                      </p:tavLst>
                                    </p:anim>
                                    <p:anim calcmode="lin" valueType="num">
                                      <p:cBhvr>
                                        <p:cTn id="52" dur="500" fill="hold"/>
                                        <p:tgtEl>
                                          <p:spTgt spid="515075">
                                            <p:txEl>
                                              <p:pRg st="6" end="6"/>
                                            </p:txEl>
                                          </p:spTgt>
                                        </p:tgtEl>
                                        <p:attrNameLst>
                                          <p:attrName>ppt_y</p:attrName>
                                        </p:attrNameLst>
                                      </p:cBhvr>
                                      <p:tavLst>
                                        <p:tav tm="0">
                                          <p:val>
                                            <p:strVal val="#ppt_y+.05"/>
                                          </p:val>
                                        </p:tav>
                                        <p:tav tm="100000">
                                          <p:val>
                                            <p:strVal val="#ppt_y"/>
                                          </p:val>
                                        </p:tav>
                                      </p:tavLst>
                                    </p:anim>
                                  </p:childTnLst>
                                </p:cTn>
                              </p:par>
                            </p:childTnLst>
                          </p:cTn>
                        </p:par>
                        <p:par>
                          <p:cTn id="53" fill="hold">
                            <p:stCondLst>
                              <p:cond delay="1500"/>
                            </p:stCondLst>
                            <p:childTnLst>
                              <p:par>
                                <p:cTn id="54" presetID="44" presetClass="entr" presetSubtype="0" fill="hold" grpId="0" nodeType="afterEffect">
                                  <p:stCondLst>
                                    <p:cond delay="0"/>
                                  </p:stCondLst>
                                  <p:childTnLst>
                                    <p:set>
                                      <p:cBhvr>
                                        <p:cTn id="55" dur="1" fill="hold">
                                          <p:stCondLst>
                                            <p:cond delay="0"/>
                                          </p:stCondLst>
                                        </p:cTn>
                                        <p:tgtEl>
                                          <p:spTgt spid="515075">
                                            <p:txEl>
                                              <p:pRg st="7" end="7"/>
                                            </p:txEl>
                                          </p:spTgt>
                                        </p:tgtEl>
                                        <p:attrNameLst>
                                          <p:attrName>style.visibility</p:attrName>
                                        </p:attrNameLst>
                                      </p:cBhvr>
                                      <p:to>
                                        <p:strVal val="visible"/>
                                      </p:to>
                                    </p:set>
                                    <p:animEffect transition="in" filter="fade">
                                      <p:cBhvr>
                                        <p:cTn id="56" dur="500"/>
                                        <p:tgtEl>
                                          <p:spTgt spid="515075">
                                            <p:txEl>
                                              <p:pRg st="7" end="7"/>
                                            </p:txEl>
                                          </p:spTgt>
                                        </p:tgtEl>
                                      </p:cBhvr>
                                    </p:animEffect>
                                    <p:anim calcmode="lin" valueType="num">
                                      <p:cBhvr>
                                        <p:cTn id="57" dur="500" fill="hold"/>
                                        <p:tgtEl>
                                          <p:spTgt spid="515075">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515075">
                                            <p:txEl>
                                              <p:pRg st="7" end="7"/>
                                            </p:txEl>
                                          </p:spTgt>
                                        </p:tgtEl>
                                        <p:attrNameLst>
                                          <p:attrName>ppt_y</p:attrName>
                                        </p:attrNameLst>
                                      </p:cBhvr>
                                      <p:tavLst>
                                        <p:tav tm="0">
                                          <p:val>
                                            <p:strVal val="#ppt_y+.05"/>
                                          </p:val>
                                        </p:tav>
                                        <p:tav tm="100000">
                                          <p:val>
                                            <p:strVal val="#ppt_y"/>
                                          </p:val>
                                        </p:tav>
                                      </p:tavLst>
                                    </p:anim>
                                  </p:childTnLst>
                                </p:cTn>
                              </p:par>
                            </p:childTnLst>
                          </p:cTn>
                        </p:par>
                        <p:par>
                          <p:cTn id="59" fill="hold" nodeType="withGroup">
                            <p:stCondLst>
                              <p:cond delay="2000"/>
                            </p:stCondLst>
                            <p:childTnLst>
                              <p:par>
                                <p:cTn id="60" presetID="44" presetClass="entr" presetSubtype="0" fill="hold" grpId="0" nodeType="afterEffect">
                                  <p:stCondLst>
                                    <p:cond delay="0"/>
                                  </p:stCondLst>
                                  <p:childTnLst>
                                    <p:set>
                                      <p:cBhvr>
                                        <p:cTn id="61" dur="1" fill="hold">
                                          <p:stCondLst>
                                            <p:cond delay="0"/>
                                          </p:stCondLst>
                                        </p:cTn>
                                        <p:tgtEl>
                                          <p:spTgt spid="515075">
                                            <p:txEl>
                                              <p:pRg st="8" end="8"/>
                                            </p:txEl>
                                          </p:spTgt>
                                        </p:tgtEl>
                                        <p:attrNameLst>
                                          <p:attrName>style.visibility</p:attrName>
                                        </p:attrNameLst>
                                      </p:cBhvr>
                                      <p:to>
                                        <p:strVal val="visible"/>
                                      </p:to>
                                    </p:set>
                                    <p:animEffect transition="in" filter="fade">
                                      <p:cBhvr>
                                        <p:cTn id="62" dur="500"/>
                                        <p:tgtEl>
                                          <p:spTgt spid="515075">
                                            <p:txEl>
                                              <p:pRg st="8" end="8"/>
                                            </p:txEl>
                                          </p:spTgt>
                                        </p:tgtEl>
                                      </p:cBhvr>
                                    </p:animEffect>
                                    <p:anim calcmode="lin" valueType="num">
                                      <p:cBhvr>
                                        <p:cTn id="63" dur="500" fill="hold"/>
                                        <p:tgtEl>
                                          <p:spTgt spid="515075">
                                            <p:txEl>
                                              <p:pRg st="8" end="8"/>
                                            </p:txEl>
                                          </p:spTgt>
                                        </p:tgtEl>
                                        <p:attrNameLst>
                                          <p:attrName>ppt_x</p:attrName>
                                        </p:attrNameLst>
                                      </p:cBhvr>
                                      <p:tavLst>
                                        <p:tav tm="0">
                                          <p:val>
                                            <p:strVal val="#ppt_x"/>
                                          </p:val>
                                        </p:tav>
                                        <p:tav tm="100000">
                                          <p:val>
                                            <p:strVal val="#ppt_x"/>
                                          </p:val>
                                        </p:tav>
                                      </p:tavLst>
                                    </p:anim>
                                    <p:anim calcmode="lin" valueType="num">
                                      <p:cBhvr>
                                        <p:cTn id="64" dur="500" fill="hold"/>
                                        <p:tgtEl>
                                          <p:spTgt spid="515075">
                                            <p:txEl>
                                              <p:pRg st="8" end="8"/>
                                            </p:txEl>
                                          </p:spTgt>
                                        </p:tgtEl>
                                        <p:attrNameLst>
                                          <p:attrName>ppt_y</p:attrName>
                                        </p:attrNameLst>
                                      </p:cBhvr>
                                      <p:tavLst>
                                        <p:tav tm="0">
                                          <p:val>
                                            <p:strVal val="#ppt_y+.05"/>
                                          </p:val>
                                        </p:tav>
                                        <p:tav tm="100000">
                                          <p:val>
                                            <p:strVal val="#ppt_y"/>
                                          </p:val>
                                        </p:tav>
                                      </p:tavLst>
                                    </p:anim>
                                  </p:childTnLst>
                                </p:cTn>
                              </p:par>
                            </p:childTnLst>
                          </p:cTn>
                        </p:par>
                        <p:par>
                          <p:cTn id="65" fill="hold">
                            <p:stCondLst>
                              <p:cond delay="2500"/>
                            </p:stCondLst>
                            <p:childTnLst>
                              <p:par>
                                <p:cTn id="66" presetID="44" presetClass="entr" presetSubtype="0" fill="hold" grpId="0" nodeType="afterEffect">
                                  <p:stCondLst>
                                    <p:cond delay="0"/>
                                  </p:stCondLst>
                                  <p:childTnLst>
                                    <p:set>
                                      <p:cBhvr>
                                        <p:cTn id="67" dur="1" fill="hold">
                                          <p:stCondLst>
                                            <p:cond delay="0"/>
                                          </p:stCondLst>
                                        </p:cTn>
                                        <p:tgtEl>
                                          <p:spTgt spid="515075">
                                            <p:txEl>
                                              <p:pRg st="9" end="9"/>
                                            </p:txEl>
                                          </p:spTgt>
                                        </p:tgtEl>
                                        <p:attrNameLst>
                                          <p:attrName>style.visibility</p:attrName>
                                        </p:attrNameLst>
                                      </p:cBhvr>
                                      <p:to>
                                        <p:strVal val="visible"/>
                                      </p:to>
                                    </p:set>
                                    <p:animEffect transition="in" filter="fade">
                                      <p:cBhvr>
                                        <p:cTn id="68" dur="500"/>
                                        <p:tgtEl>
                                          <p:spTgt spid="515075">
                                            <p:txEl>
                                              <p:pRg st="9" end="9"/>
                                            </p:txEl>
                                          </p:spTgt>
                                        </p:tgtEl>
                                      </p:cBhvr>
                                    </p:animEffect>
                                    <p:anim calcmode="lin" valueType="num">
                                      <p:cBhvr>
                                        <p:cTn id="69" dur="500" fill="hold"/>
                                        <p:tgtEl>
                                          <p:spTgt spid="515075">
                                            <p:txEl>
                                              <p:pRg st="9" end="9"/>
                                            </p:txEl>
                                          </p:spTgt>
                                        </p:tgtEl>
                                        <p:attrNameLst>
                                          <p:attrName>ppt_x</p:attrName>
                                        </p:attrNameLst>
                                      </p:cBhvr>
                                      <p:tavLst>
                                        <p:tav tm="0">
                                          <p:val>
                                            <p:strVal val="#ppt_x"/>
                                          </p:val>
                                        </p:tav>
                                        <p:tav tm="100000">
                                          <p:val>
                                            <p:strVal val="#ppt_x"/>
                                          </p:val>
                                        </p:tav>
                                      </p:tavLst>
                                    </p:anim>
                                    <p:anim calcmode="lin" valueType="num">
                                      <p:cBhvr>
                                        <p:cTn id="70" dur="500" fill="hold"/>
                                        <p:tgtEl>
                                          <p:spTgt spid="515075">
                                            <p:txEl>
                                              <p:pRg st="9" end="9"/>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74" grpId="0"/>
      <p:bldP spid="515075"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D80CA8B9-9AEB-9864-AC9E-919051F501FA}"/>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8686AE9-454E-413C-8234-FD73391F4711}" type="slidenum">
              <a:rPr lang="en-US" altLang="en-US">
                <a:latin typeface="Arial" panose="020B0604020202020204" pitchFamily="34" charset="0"/>
              </a:rPr>
              <a:pPr/>
              <a:t>22</a:t>
            </a:fld>
            <a:endParaRPr lang="en-US" altLang="en-US">
              <a:latin typeface="Arial" panose="020B0604020202020204" pitchFamily="34" charset="0"/>
            </a:endParaRPr>
          </a:p>
        </p:txBody>
      </p:sp>
      <p:sp>
        <p:nvSpPr>
          <p:cNvPr id="453634" name="Rectangle 2">
            <a:extLst>
              <a:ext uri="{FF2B5EF4-FFF2-40B4-BE49-F238E27FC236}">
                <a16:creationId xmlns:a16="http://schemas.microsoft.com/office/drawing/2014/main" id="{AAEB21C5-2D3D-3FA6-DD91-D333C5869F24}"/>
              </a:ext>
            </a:extLst>
          </p:cNvPr>
          <p:cNvSpPr>
            <a:spLocks noGrp="1" noRot="1" noChangeArrowheads="1"/>
          </p:cNvSpPr>
          <p:nvPr>
            <p:ph type="title"/>
          </p:nvPr>
        </p:nvSpPr>
        <p:spPr>
          <a:xfrm>
            <a:off x="0" y="0"/>
            <a:ext cx="9144000" cy="1417638"/>
          </a:xfrm>
        </p:spPr>
        <p:txBody>
          <a:bodyPr/>
          <a:lstStyle/>
          <a:p>
            <a:pPr eaLnBrk="1" hangingPunct="1">
              <a:defRPr/>
            </a:pPr>
            <a:r>
              <a:rPr lang="en-US" altLang="en-US"/>
              <a:t>What do we know about Paul's Life?</a:t>
            </a:r>
          </a:p>
        </p:txBody>
      </p:sp>
      <p:sp>
        <p:nvSpPr>
          <p:cNvPr id="453635" name="Rectangle 3">
            <a:extLst>
              <a:ext uri="{FF2B5EF4-FFF2-40B4-BE49-F238E27FC236}">
                <a16:creationId xmlns:a16="http://schemas.microsoft.com/office/drawing/2014/main" id="{F668C5C1-5F1E-22B0-EA8E-D18C498D86EC}"/>
              </a:ext>
            </a:extLst>
          </p:cNvPr>
          <p:cNvSpPr>
            <a:spLocks noGrp="1" noChangeArrowheads="1"/>
          </p:cNvSpPr>
          <p:nvPr>
            <p:ph type="body" idx="1"/>
          </p:nvPr>
        </p:nvSpPr>
        <p:spPr>
          <a:xfrm>
            <a:off x="304800" y="1295400"/>
            <a:ext cx="8610600" cy="5334000"/>
          </a:xfrm>
        </p:spPr>
        <p:txBody>
          <a:bodyPr/>
          <a:lstStyle/>
          <a:p>
            <a:pPr eaLnBrk="1" hangingPunct="1"/>
            <a:r>
              <a:rPr lang="en-US" altLang="en-US" sz="3600" b="1" dirty="0"/>
              <a:t>Two main historical sources:</a:t>
            </a:r>
          </a:p>
          <a:p>
            <a:pPr lvl="1" eaLnBrk="1" hangingPunct="1"/>
            <a:r>
              <a:rPr lang="en-US" altLang="en-US" sz="3200" dirty="0"/>
              <a:t>Acts of the Apostles</a:t>
            </a:r>
            <a:r>
              <a:rPr lang="en-US" altLang="en-US" dirty="0"/>
              <a:t> (Luke's second volume)</a:t>
            </a:r>
          </a:p>
          <a:p>
            <a:pPr lvl="1" eaLnBrk="1" hangingPunct="1"/>
            <a:r>
              <a:rPr lang="en-US" altLang="en-US" sz="3200" dirty="0"/>
              <a:t>Paul's own letters </a:t>
            </a:r>
            <a:r>
              <a:rPr lang="en-US" altLang="en-US" dirty="0"/>
              <a:t>(a few autobiographical notes)</a:t>
            </a:r>
          </a:p>
          <a:p>
            <a:pPr eaLnBrk="1" hangingPunct="1"/>
            <a:r>
              <a:rPr lang="en-US" altLang="en-US" sz="3600" b="1" dirty="0"/>
              <a:t>We do </a:t>
            </a:r>
            <a:r>
              <a:rPr lang="en-US" altLang="en-US" sz="3600" b="1" i="1" dirty="0"/>
              <a:t>not</a:t>
            </a:r>
            <a:r>
              <a:rPr lang="en-US" altLang="en-US" sz="3600" b="1" dirty="0"/>
              <a:t>  know some basic “facts”:</a:t>
            </a:r>
          </a:p>
          <a:p>
            <a:pPr lvl="1" eaLnBrk="1" hangingPunct="1"/>
            <a:r>
              <a:rPr lang="en-US" altLang="en-US" sz="3200" dirty="0"/>
              <a:t>When was he born?</a:t>
            </a:r>
          </a:p>
          <a:p>
            <a:pPr lvl="1" eaLnBrk="1" hangingPunct="1"/>
            <a:r>
              <a:rPr lang="en-US" altLang="en-US" sz="3200" dirty="0"/>
              <a:t>What were the names of his parents?</a:t>
            </a:r>
          </a:p>
          <a:p>
            <a:pPr lvl="1" eaLnBrk="1" hangingPunct="1"/>
            <a:r>
              <a:rPr lang="en-US" altLang="en-US" sz="3200" dirty="0"/>
              <a:t>When did he become a Christian?</a:t>
            </a:r>
            <a:endParaRPr lang="en-US" altLang="en-US" dirty="0"/>
          </a:p>
          <a:p>
            <a:pPr lvl="1" eaLnBrk="1" hangingPunct="1"/>
            <a:r>
              <a:rPr lang="en-US" altLang="en-US" sz="3200" dirty="0"/>
              <a:t>When did he die?</a:t>
            </a:r>
            <a:endParaRPr lang="en-US" altLang="en-US" sz="24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53634"/>
                                        </p:tgtEl>
                                        <p:attrNameLst>
                                          <p:attrName>style.visibility</p:attrName>
                                        </p:attrNameLst>
                                      </p:cBhvr>
                                      <p:to>
                                        <p:strVal val="visible"/>
                                      </p:to>
                                    </p:set>
                                    <p:anim calcmode="lin" valueType="num">
                                      <p:cBhvr>
                                        <p:cTn id="7" dur="1000" fill="hold"/>
                                        <p:tgtEl>
                                          <p:spTgt spid="453634"/>
                                        </p:tgtEl>
                                        <p:attrNameLst>
                                          <p:attrName>ppt_w</p:attrName>
                                        </p:attrNameLst>
                                      </p:cBhvr>
                                      <p:tavLst>
                                        <p:tav tm="0">
                                          <p:val>
                                            <p:strVal val="#ppt_w+.3"/>
                                          </p:val>
                                        </p:tav>
                                        <p:tav tm="100000">
                                          <p:val>
                                            <p:strVal val="#ppt_w"/>
                                          </p:val>
                                        </p:tav>
                                      </p:tavLst>
                                    </p:anim>
                                    <p:anim calcmode="lin" valueType="num">
                                      <p:cBhvr>
                                        <p:cTn id="8" dur="1000" fill="hold"/>
                                        <p:tgtEl>
                                          <p:spTgt spid="453634"/>
                                        </p:tgtEl>
                                        <p:attrNameLst>
                                          <p:attrName>ppt_h</p:attrName>
                                        </p:attrNameLst>
                                      </p:cBhvr>
                                      <p:tavLst>
                                        <p:tav tm="0">
                                          <p:val>
                                            <p:strVal val="#ppt_h"/>
                                          </p:val>
                                        </p:tav>
                                        <p:tav tm="100000">
                                          <p:val>
                                            <p:strVal val="#ppt_h"/>
                                          </p:val>
                                        </p:tav>
                                      </p:tavLst>
                                    </p:anim>
                                    <p:animEffect transition="in" filter="fade">
                                      <p:cBhvr>
                                        <p:cTn id="9" dur="1000"/>
                                        <p:tgtEl>
                                          <p:spTgt spid="453634"/>
                                        </p:tgtEl>
                                      </p:cBhvr>
                                    </p:animEffect>
                                  </p:childTnLst>
                                </p:cTn>
                              </p:par>
                            </p:childTnLst>
                          </p:cTn>
                        </p:par>
                        <p:par>
                          <p:cTn id="10" fill="hold" nodeType="withGroup">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453635">
                                            <p:txEl>
                                              <p:pRg st="0" end="0"/>
                                            </p:txEl>
                                          </p:spTgt>
                                        </p:tgtEl>
                                        <p:attrNameLst>
                                          <p:attrName>style.visibility</p:attrName>
                                        </p:attrNameLst>
                                      </p:cBhvr>
                                      <p:to>
                                        <p:strVal val="visible"/>
                                      </p:to>
                                    </p:set>
                                    <p:anim calcmode="lin" valueType="num">
                                      <p:cBhvr>
                                        <p:cTn id="13" dur="1000" fill="hold"/>
                                        <p:tgtEl>
                                          <p:spTgt spid="453635">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453635">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453635">
                                            <p:txEl>
                                              <p:pRg st="0" end="0"/>
                                            </p:txEl>
                                          </p:spTgt>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453635">
                                            <p:txEl>
                                              <p:pRg st="1" end="1"/>
                                            </p:txEl>
                                          </p:spTgt>
                                        </p:tgtEl>
                                        <p:attrNameLst>
                                          <p:attrName>style.visibility</p:attrName>
                                        </p:attrNameLst>
                                      </p:cBhvr>
                                      <p:to>
                                        <p:strVal val="visible"/>
                                      </p:to>
                                    </p:set>
                                    <p:anim calcmode="lin" valueType="num">
                                      <p:cBhvr>
                                        <p:cTn id="19" dur="1000" fill="hold"/>
                                        <p:tgtEl>
                                          <p:spTgt spid="453635">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453635">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453635">
                                            <p:txEl>
                                              <p:pRg st="1" end="1"/>
                                            </p:txEl>
                                          </p:spTgt>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453635">
                                            <p:txEl>
                                              <p:pRg st="2" end="2"/>
                                            </p:txEl>
                                          </p:spTgt>
                                        </p:tgtEl>
                                        <p:attrNameLst>
                                          <p:attrName>style.visibility</p:attrName>
                                        </p:attrNameLst>
                                      </p:cBhvr>
                                      <p:to>
                                        <p:strVal val="visible"/>
                                      </p:to>
                                    </p:set>
                                    <p:anim calcmode="lin" valueType="num">
                                      <p:cBhvr>
                                        <p:cTn id="25" dur="1000" fill="hold"/>
                                        <p:tgtEl>
                                          <p:spTgt spid="453635">
                                            <p:txEl>
                                              <p:pRg st="2" end="2"/>
                                            </p:txEl>
                                          </p:spTgt>
                                        </p:tgtEl>
                                        <p:attrNameLst>
                                          <p:attrName>ppt_w</p:attrName>
                                        </p:attrNameLst>
                                      </p:cBhvr>
                                      <p:tavLst>
                                        <p:tav tm="0">
                                          <p:val>
                                            <p:strVal val="#ppt_w+.3"/>
                                          </p:val>
                                        </p:tav>
                                        <p:tav tm="100000">
                                          <p:val>
                                            <p:strVal val="#ppt_w"/>
                                          </p:val>
                                        </p:tav>
                                      </p:tavLst>
                                    </p:anim>
                                    <p:anim calcmode="lin" valueType="num">
                                      <p:cBhvr>
                                        <p:cTn id="26" dur="1000" fill="hold"/>
                                        <p:tgtEl>
                                          <p:spTgt spid="453635">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453635">
                                            <p:txEl>
                                              <p:pRg st="2" end="2"/>
                                            </p:txEl>
                                          </p:spTgt>
                                        </p:tgtEl>
                                      </p:cBhvr>
                                    </p:animEffect>
                                  </p:childTnLst>
                                </p:cTn>
                              </p:par>
                            </p:childTnLst>
                          </p:cTn>
                        </p:par>
                      </p:childTnLst>
                    </p:cTn>
                  </p:par>
                  <p:par>
                    <p:cTn id="28" fill="hold">
                      <p:stCondLst>
                        <p:cond delay="indefinite"/>
                      </p:stCondLst>
                      <p:childTnLst>
                        <p:par>
                          <p:cTn id="29" fill="hold" nodeType="withGroup">
                            <p:stCondLst>
                              <p:cond delay="0"/>
                            </p:stCondLst>
                            <p:childTnLst>
                              <p:par>
                                <p:cTn id="30" presetID="50" presetClass="entr" presetSubtype="0" decel="100000" fill="hold" grpId="0" nodeType="clickEffect">
                                  <p:stCondLst>
                                    <p:cond delay="0"/>
                                  </p:stCondLst>
                                  <p:childTnLst>
                                    <p:set>
                                      <p:cBhvr>
                                        <p:cTn id="31" dur="1" fill="hold">
                                          <p:stCondLst>
                                            <p:cond delay="0"/>
                                          </p:stCondLst>
                                        </p:cTn>
                                        <p:tgtEl>
                                          <p:spTgt spid="453635">
                                            <p:txEl>
                                              <p:pRg st="3" end="3"/>
                                            </p:txEl>
                                          </p:spTgt>
                                        </p:tgtEl>
                                        <p:attrNameLst>
                                          <p:attrName>style.visibility</p:attrName>
                                        </p:attrNameLst>
                                      </p:cBhvr>
                                      <p:to>
                                        <p:strVal val="visible"/>
                                      </p:to>
                                    </p:set>
                                    <p:anim calcmode="lin" valueType="num">
                                      <p:cBhvr>
                                        <p:cTn id="32" dur="1000" fill="hold"/>
                                        <p:tgtEl>
                                          <p:spTgt spid="453635">
                                            <p:txEl>
                                              <p:pRg st="3" end="3"/>
                                            </p:txEl>
                                          </p:spTgt>
                                        </p:tgtEl>
                                        <p:attrNameLst>
                                          <p:attrName>ppt_w</p:attrName>
                                        </p:attrNameLst>
                                      </p:cBhvr>
                                      <p:tavLst>
                                        <p:tav tm="0">
                                          <p:val>
                                            <p:strVal val="#ppt_w+.3"/>
                                          </p:val>
                                        </p:tav>
                                        <p:tav tm="100000">
                                          <p:val>
                                            <p:strVal val="#ppt_w"/>
                                          </p:val>
                                        </p:tav>
                                      </p:tavLst>
                                    </p:anim>
                                    <p:anim calcmode="lin" valueType="num">
                                      <p:cBhvr>
                                        <p:cTn id="33" dur="1000" fill="hold"/>
                                        <p:tgtEl>
                                          <p:spTgt spid="453635">
                                            <p:txEl>
                                              <p:pRg st="3" end="3"/>
                                            </p:txEl>
                                          </p:spTgt>
                                        </p:tgtEl>
                                        <p:attrNameLst>
                                          <p:attrName>ppt_h</p:attrName>
                                        </p:attrNameLst>
                                      </p:cBhvr>
                                      <p:tavLst>
                                        <p:tav tm="0">
                                          <p:val>
                                            <p:strVal val="#ppt_h"/>
                                          </p:val>
                                        </p:tav>
                                        <p:tav tm="100000">
                                          <p:val>
                                            <p:strVal val="#ppt_h"/>
                                          </p:val>
                                        </p:tav>
                                      </p:tavLst>
                                    </p:anim>
                                    <p:animEffect transition="in" filter="fade">
                                      <p:cBhvr>
                                        <p:cTn id="34" dur="1000"/>
                                        <p:tgtEl>
                                          <p:spTgt spid="453635">
                                            <p:txEl>
                                              <p:pRg st="3" end="3"/>
                                            </p:txEl>
                                          </p:spTgt>
                                        </p:tgtEl>
                                      </p:cBhvr>
                                    </p:animEffect>
                                  </p:childTnLst>
                                </p:cTn>
                              </p:par>
                            </p:childTnLst>
                          </p:cTn>
                        </p:par>
                        <p:par>
                          <p:cTn id="35" fill="hold">
                            <p:stCondLst>
                              <p:cond delay="1000"/>
                            </p:stCondLst>
                            <p:childTnLst>
                              <p:par>
                                <p:cTn id="36" presetID="50" presetClass="entr" presetSubtype="0" decel="100000" fill="hold" grpId="0" nodeType="afterEffect">
                                  <p:stCondLst>
                                    <p:cond delay="0"/>
                                  </p:stCondLst>
                                  <p:childTnLst>
                                    <p:set>
                                      <p:cBhvr>
                                        <p:cTn id="37" dur="1" fill="hold">
                                          <p:stCondLst>
                                            <p:cond delay="0"/>
                                          </p:stCondLst>
                                        </p:cTn>
                                        <p:tgtEl>
                                          <p:spTgt spid="453635">
                                            <p:txEl>
                                              <p:pRg st="4" end="4"/>
                                            </p:txEl>
                                          </p:spTgt>
                                        </p:tgtEl>
                                        <p:attrNameLst>
                                          <p:attrName>style.visibility</p:attrName>
                                        </p:attrNameLst>
                                      </p:cBhvr>
                                      <p:to>
                                        <p:strVal val="visible"/>
                                      </p:to>
                                    </p:set>
                                    <p:anim calcmode="lin" valueType="num">
                                      <p:cBhvr>
                                        <p:cTn id="38" dur="1000" fill="hold"/>
                                        <p:tgtEl>
                                          <p:spTgt spid="453635">
                                            <p:txEl>
                                              <p:pRg st="4" end="4"/>
                                            </p:txEl>
                                          </p:spTgt>
                                        </p:tgtEl>
                                        <p:attrNameLst>
                                          <p:attrName>ppt_w</p:attrName>
                                        </p:attrNameLst>
                                      </p:cBhvr>
                                      <p:tavLst>
                                        <p:tav tm="0">
                                          <p:val>
                                            <p:strVal val="#ppt_w+.3"/>
                                          </p:val>
                                        </p:tav>
                                        <p:tav tm="100000">
                                          <p:val>
                                            <p:strVal val="#ppt_w"/>
                                          </p:val>
                                        </p:tav>
                                      </p:tavLst>
                                    </p:anim>
                                    <p:anim calcmode="lin" valueType="num">
                                      <p:cBhvr>
                                        <p:cTn id="39" dur="1000" fill="hold"/>
                                        <p:tgtEl>
                                          <p:spTgt spid="453635">
                                            <p:txEl>
                                              <p:pRg st="4" end="4"/>
                                            </p:txEl>
                                          </p:spTgt>
                                        </p:tgtEl>
                                        <p:attrNameLst>
                                          <p:attrName>ppt_h</p:attrName>
                                        </p:attrNameLst>
                                      </p:cBhvr>
                                      <p:tavLst>
                                        <p:tav tm="0">
                                          <p:val>
                                            <p:strVal val="#ppt_h"/>
                                          </p:val>
                                        </p:tav>
                                        <p:tav tm="100000">
                                          <p:val>
                                            <p:strVal val="#ppt_h"/>
                                          </p:val>
                                        </p:tav>
                                      </p:tavLst>
                                    </p:anim>
                                    <p:animEffect transition="in" filter="fade">
                                      <p:cBhvr>
                                        <p:cTn id="40" dur="1000"/>
                                        <p:tgtEl>
                                          <p:spTgt spid="453635">
                                            <p:txEl>
                                              <p:pRg st="4" end="4"/>
                                            </p:txEl>
                                          </p:spTgt>
                                        </p:tgtEl>
                                      </p:cBhvr>
                                    </p:animEffect>
                                  </p:childTnLst>
                                </p:cTn>
                              </p:par>
                            </p:childTnLst>
                          </p:cTn>
                        </p:par>
                        <p:par>
                          <p:cTn id="41" fill="hold">
                            <p:stCondLst>
                              <p:cond delay="2000"/>
                            </p:stCondLst>
                            <p:childTnLst>
                              <p:par>
                                <p:cTn id="42" presetID="50" presetClass="entr" presetSubtype="0" decel="100000" fill="hold" grpId="0" nodeType="afterEffect">
                                  <p:stCondLst>
                                    <p:cond delay="0"/>
                                  </p:stCondLst>
                                  <p:childTnLst>
                                    <p:set>
                                      <p:cBhvr>
                                        <p:cTn id="43" dur="1" fill="hold">
                                          <p:stCondLst>
                                            <p:cond delay="0"/>
                                          </p:stCondLst>
                                        </p:cTn>
                                        <p:tgtEl>
                                          <p:spTgt spid="453635">
                                            <p:txEl>
                                              <p:pRg st="5" end="5"/>
                                            </p:txEl>
                                          </p:spTgt>
                                        </p:tgtEl>
                                        <p:attrNameLst>
                                          <p:attrName>style.visibility</p:attrName>
                                        </p:attrNameLst>
                                      </p:cBhvr>
                                      <p:to>
                                        <p:strVal val="visible"/>
                                      </p:to>
                                    </p:set>
                                    <p:anim calcmode="lin" valueType="num">
                                      <p:cBhvr>
                                        <p:cTn id="44" dur="1000" fill="hold"/>
                                        <p:tgtEl>
                                          <p:spTgt spid="453635">
                                            <p:txEl>
                                              <p:pRg st="5" end="5"/>
                                            </p:txEl>
                                          </p:spTgt>
                                        </p:tgtEl>
                                        <p:attrNameLst>
                                          <p:attrName>ppt_w</p:attrName>
                                        </p:attrNameLst>
                                      </p:cBhvr>
                                      <p:tavLst>
                                        <p:tav tm="0">
                                          <p:val>
                                            <p:strVal val="#ppt_w+.3"/>
                                          </p:val>
                                        </p:tav>
                                        <p:tav tm="100000">
                                          <p:val>
                                            <p:strVal val="#ppt_w"/>
                                          </p:val>
                                        </p:tav>
                                      </p:tavLst>
                                    </p:anim>
                                    <p:anim calcmode="lin" valueType="num">
                                      <p:cBhvr>
                                        <p:cTn id="45" dur="1000" fill="hold"/>
                                        <p:tgtEl>
                                          <p:spTgt spid="453635">
                                            <p:txEl>
                                              <p:pRg st="5" end="5"/>
                                            </p:txEl>
                                          </p:spTgt>
                                        </p:tgtEl>
                                        <p:attrNameLst>
                                          <p:attrName>ppt_h</p:attrName>
                                        </p:attrNameLst>
                                      </p:cBhvr>
                                      <p:tavLst>
                                        <p:tav tm="0">
                                          <p:val>
                                            <p:strVal val="#ppt_h"/>
                                          </p:val>
                                        </p:tav>
                                        <p:tav tm="100000">
                                          <p:val>
                                            <p:strVal val="#ppt_h"/>
                                          </p:val>
                                        </p:tav>
                                      </p:tavLst>
                                    </p:anim>
                                    <p:animEffect transition="in" filter="fade">
                                      <p:cBhvr>
                                        <p:cTn id="46" dur="1000"/>
                                        <p:tgtEl>
                                          <p:spTgt spid="453635">
                                            <p:txEl>
                                              <p:pRg st="5" end="5"/>
                                            </p:txEl>
                                          </p:spTgt>
                                        </p:tgtEl>
                                      </p:cBhvr>
                                    </p:animEffect>
                                  </p:childTnLst>
                                </p:cTn>
                              </p:par>
                            </p:childTnLst>
                          </p:cTn>
                        </p:par>
                        <p:par>
                          <p:cTn id="47" fill="hold">
                            <p:stCondLst>
                              <p:cond delay="3000"/>
                            </p:stCondLst>
                            <p:childTnLst>
                              <p:par>
                                <p:cTn id="48" presetID="50" presetClass="entr" presetSubtype="0" decel="100000" fill="hold" grpId="0" nodeType="afterEffect">
                                  <p:stCondLst>
                                    <p:cond delay="0"/>
                                  </p:stCondLst>
                                  <p:childTnLst>
                                    <p:set>
                                      <p:cBhvr>
                                        <p:cTn id="49" dur="1" fill="hold">
                                          <p:stCondLst>
                                            <p:cond delay="0"/>
                                          </p:stCondLst>
                                        </p:cTn>
                                        <p:tgtEl>
                                          <p:spTgt spid="453635">
                                            <p:txEl>
                                              <p:pRg st="6" end="6"/>
                                            </p:txEl>
                                          </p:spTgt>
                                        </p:tgtEl>
                                        <p:attrNameLst>
                                          <p:attrName>style.visibility</p:attrName>
                                        </p:attrNameLst>
                                      </p:cBhvr>
                                      <p:to>
                                        <p:strVal val="visible"/>
                                      </p:to>
                                    </p:set>
                                    <p:anim calcmode="lin" valueType="num">
                                      <p:cBhvr>
                                        <p:cTn id="50" dur="1000" fill="hold"/>
                                        <p:tgtEl>
                                          <p:spTgt spid="453635">
                                            <p:txEl>
                                              <p:pRg st="6" end="6"/>
                                            </p:txEl>
                                          </p:spTgt>
                                        </p:tgtEl>
                                        <p:attrNameLst>
                                          <p:attrName>ppt_w</p:attrName>
                                        </p:attrNameLst>
                                      </p:cBhvr>
                                      <p:tavLst>
                                        <p:tav tm="0">
                                          <p:val>
                                            <p:strVal val="#ppt_w+.3"/>
                                          </p:val>
                                        </p:tav>
                                        <p:tav tm="100000">
                                          <p:val>
                                            <p:strVal val="#ppt_w"/>
                                          </p:val>
                                        </p:tav>
                                      </p:tavLst>
                                    </p:anim>
                                    <p:anim calcmode="lin" valueType="num">
                                      <p:cBhvr>
                                        <p:cTn id="51" dur="1000" fill="hold"/>
                                        <p:tgtEl>
                                          <p:spTgt spid="453635">
                                            <p:txEl>
                                              <p:pRg st="6" end="6"/>
                                            </p:txEl>
                                          </p:spTgt>
                                        </p:tgtEl>
                                        <p:attrNameLst>
                                          <p:attrName>ppt_h</p:attrName>
                                        </p:attrNameLst>
                                      </p:cBhvr>
                                      <p:tavLst>
                                        <p:tav tm="0">
                                          <p:val>
                                            <p:strVal val="#ppt_h"/>
                                          </p:val>
                                        </p:tav>
                                        <p:tav tm="100000">
                                          <p:val>
                                            <p:strVal val="#ppt_h"/>
                                          </p:val>
                                        </p:tav>
                                      </p:tavLst>
                                    </p:anim>
                                    <p:animEffect transition="in" filter="fade">
                                      <p:cBhvr>
                                        <p:cTn id="52" dur="1000"/>
                                        <p:tgtEl>
                                          <p:spTgt spid="453635">
                                            <p:txEl>
                                              <p:pRg st="6" end="6"/>
                                            </p:txEl>
                                          </p:spTgt>
                                        </p:tgtEl>
                                      </p:cBhvr>
                                    </p:animEffect>
                                  </p:childTnLst>
                                </p:cTn>
                              </p:par>
                            </p:childTnLst>
                          </p:cTn>
                        </p:par>
                        <p:par>
                          <p:cTn id="53" fill="hold">
                            <p:stCondLst>
                              <p:cond delay="4000"/>
                            </p:stCondLst>
                            <p:childTnLst>
                              <p:par>
                                <p:cTn id="54" presetID="50" presetClass="entr" presetSubtype="0" decel="100000" fill="hold" grpId="0" nodeType="afterEffect">
                                  <p:stCondLst>
                                    <p:cond delay="0"/>
                                  </p:stCondLst>
                                  <p:childTnLst>
                                    <p:set>
                                      <p:cBhvr>
                                        <p:cTn id="55" dur="1" fill="hold">
                                          <p:stCondLst>
                                            <p:cond delay="0"/>
                                          </p:stCondLst>
                                        </p:cTn>
                                        <p:tgtEl>
                                          <p:spTgt spid="453635">
                                            <p:txEl>
                                              <p:pRg st="7" end="7"/>
                                            </p:txEl>
                                          </p:spTgt>
                                        </p:tgtEl>
                                        <p:attrNameLst>
                                          <p:attrName>style.visibility</p:attrName>
                                        </p:attrNameLst>
                                      </p:cBhvr>
                                      <p:to>
                                        <p:strVal val="visible"/>
                                      </p:to>
                                    </p:set>
                                    <p:anim calcmode="lin" valueType="num">
                                      <p:cBhvr>
                                        <p:cTn id="56" dur="1000" fill="hold"/>
                                        <p:tgtEl>
                                          <p:spTgt spid="453635">
                                            <p:txEl>
                                              <p:pRg st="7" end="7"/>
                                            </p:txEl>
                                          </p:spTgt>
                                        </p:tgtEl>
                                        <p:attrNameLst>
                                          <p:attrName>ppt_w</p:attrName>
                                        </p:attrNameLst>
                                      </p:cBhvr>
                                      <p:tavLst>
                                        <p:tav tm="0">
                                          <p:val>
                                            <p:strVal val="#ppt_w+.3"/>
                                          </p:val>
                                        </p:tav>
                                        <p:tav tm="100000">
                                          <p:val>
                                            <p:strVal val="#ppt_w"/>
                                          </p:val>
                                        </p:tav>
                                      </p:tavLst>
                                    </p:anim>
                                    <p:anim calcmode="lin" valueType="num">
                                      <p:cBhvr>
                                        <p:cTn id="57" dur="1000" fill="hold"/>
                                        <p:tgtEl>
                                          <p:spTgt spid="453635">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4536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4" grpId="0"/>
      <p:bldP spid="45363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Slide Number Placeholder 3">
            <a:extLst>
              <a:ext uri="{FF2B5EF4-FFF2-40B4-BE49-F238E27FC236}">
                <a16:creationId xmlns:a16="http://schemas.microsoft.com/office/drawing/2014/main" id="{BE6948E1-6AD6-7713-E192-58440CD4BF4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350FCDD-9790-48E0-9CFF-8A56E4BB5C34}" type="slidenum">
              <a:rPr lang="en-US" altLang="en-US">
                <a:latin typeface="Arial" panose="020B0604020202020204" pitchFamily="34" charset="0"/>
              </a:rPr>
              <a:pPr/>
              <a:t>23</a:t>
            </a:fld>
            <a:endParaRPr lang="en-US" altLang="en-US">
              <a:latin typeface="Arial" panose="020B0604020202020204" pitchFamily="34" charset="0"/>
            </a:endParaRPr>
          </a:p>
        </p:txBody>
      </p:sp>
      <p:sp>
        <p:nvSpPr>
          <p:cNvPr id="506882" name="Rectangle 2">
            <a:extLst>
              <a:ext uri="{FF2B5EF4-FFF2-40B4-BE49-F238E27FC236}">
                <a16:creationId xmlns:a16="http://schemas.microsoft.com/office/drawing/2014/main" id="{05CFC594-4DD6-2186-F73B-A80B4050D9FF}"/>
              </a:ext>
            </a:extLst>
          </p:cNvPr>
          <p:cNvSpPr>
            <a:spLocks noGrp="1" noRot="1" noChangeArrowheads="1"/>
          </p:cNvSpPr>
          <p:nvPr>
            <p:ph type="title"/>
          </p:nvPr>
        </p:nvSpPr>
        <p:spPr/>
        <p:txBody>
          <a:bodyPr/>
          <a:lstStyle/>
          <a:p>
            <a:pPr eaLnBrk="1" hangingPunct="1">
              <a:defRPr/>
            </a:pPr>
            <a:r>
              <a:rPr lang="en-US" altLang="en-US"/>
              <a:t>The Life of Saint Paul</a:t>
            </a:r>
          </a:p>
        </p:txBody>
      </p:sp>
      <p:sp>
        <p:nvSpPr>
          <p:cNvPr id="506883" name="Rectangle 3">
            <a:extLst>
              <a:ext uri="{FF2B5EF4-FFF2-40B4-BE49-F238E27FC236}">
                <a16:creationId xmlns:a16="http://schemas.microsoft.com/office/drawing/2014/main" id="{96257C59-99E0-5FB0-ED31-AD3E7FB5FE66}"/>
              </a:ext>
            </a:extLst>
          </p:cNvPr>
          <p:cNvSpPr>
            <a:spLocks noGrp="1" noChangeArrowheads="1"/>
          </p:cNvSpPr>
          <p:nvPr>
            <p:ph type="body" idx="1"/>
          </p:nvPr>
        </p:nvSpPr>
        <p:spPr>
          <a:xfrm>
            <a:off x="304800" y="1371600"/>
            <a:ext cx="8839200" cy="5486400"/>
          </a:xfrm>
        </p:spPr>
        <p:txBody>
          <a:bodyPr/>
          <a:lstStyle/>
          <a:p>
            <a:pPr eaLnBrk="1" hangingPunct="1"/>
            <a:r>
              <a:rPr lang="en-US" altLang="en-US" b="1" dirty="0"/>
              <a:t>Birth in Tarsus:</a:t>
            </a:r>
            <a:r>
              <a:rPr lang="en-US" altLang="en-US" dirty="0"/>
              <a:t> </a:t>
            </a:r>
          </a:p>
          <a:p>
            <a:pPr lvl="1" eaLnBrk="1" hangingPunct="1"/>
            <a:r>
              <a:rPr lang="en-US" altLang="en-US" sz="2500" dirty="0"/>
              <a:t>Perhaps in AD 7 – 10?</a:t>
            </a:r>
          </a:p>
          <a:p>
            <a:pPr eaLnBrk="1" hangingPunct="1"/>
            <a:r>
              <a:rPr lang="en-US" altLang="en-US" b="1" dirty="0"/>
              <a:t>Cultural, Religious, and Political Life: </a:t>
            </a:r>
          </a:p>
          <a:p>
            <a:pPr lvl="1" eaLnBrk="1" hangingPunct="1"/>
            <a:r>
              <a:rPr lang="en-US" altLang="en-US" sz="2500" dirty="0"/>
              <a:t>Two languages, two cultures: Hebrew-Jewish &amp; Greco-Roman</a:t>
            </a:r>
          </a:p>
          <a:p>
            <a:pPr eaLnBrk="1" hangingPunct="1"/>
            <a:r>
              <a:rPr lang="en-US" altLang="en-US" b="1" dirty="0"/>
              <a:t>Christian and Missionary Life: </a:t>
            </a:r>
          </a:p>
          <a:p>
            <a:pPr lvl="1" eaLnBrk="1" hangingPunct="1"/>
            <a:r>
              <a:rPr lang="en-US" altLang="en-US" sz="2500" dirty="0"/>
              <a:t>“Apostle” to Gentiles;  “Father” to converts;  “Brother” to all</a:t>
            </a:r>
          </a:p>
          <a:p>
            <a:pPr eaLnBrk="1" hangingPunct="1"/>
            <a:r>
              <a:rPr lang="en-US" altLang="en-US" b="1" dirty="0"/>
              <a:t>Death in Rome:</a:t>
            </a:r>
          </a:p>
          <a:p>
            <a:pPr lvl="1" eaLnBrk="1" hangingPunct="1"/>
            <a:r>
              <a:rPr lang="en-US" altLang="en-US" sz="2500" dirty="0"/>
              <a:t>Perhaps AD 62 or 64 or 67? – certainly during the reign of Emperor Nero</a:t>
            </a:r>
            <a:r>
              <a:rPr lang="en-US" altLang="en-US" sz="2400" dirty="0"/>
              <a:t> </a:t>
            </a:r>
            <a:r>
              <a:rPr lang="en-US" altLang="en-US" sz="2000" dirty="0"/>
              <a:t>(who reigned AD 54-68)</a:t>
            </a:r>
          </a:p>
          <a:p>
            <a:pPr lvl="1" eaLnBrk="1" hangingPunct="1"/>
            <a:r>
              <a:rPr lang="en-US" altLang="en-US" sz="2500" dirty="0"/>
              <a:t>Great Fire of Rome AD 64: Nero blamed the Christians </a:t>
            </a:r>
            <a:br>
              <a:rPr lang="en-US" altLang="en-US" sz="2500" dirty="0"/>
            </a:br>
            <a:r>
              <a:rPr lang="en-US" altLang="en-US" sz="2000" dirty="0"/>
              <a:t>(many were martyred, possibly including Peter and Paul)</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6882"/>
                                        </p:tgtEl>
                                        <p:attrNameLst>
                                          <p:attrName>style.visibility</p:attrName>
                                        </p:attrNameLst>
                                      </p:cBhvr>
                                      <p:to>
                                        <p:strVal val="visible"/>
                                      </p:to>
                                    </p:set>
                                    <p:animEffect transition="in" filter="fade">
                                      <p:cBhvr>
                                        <p:cTn id="7" dur="2000"/>
                                        <p:tgtEl>
                                          <p:spTgt spid="506882"/>
                                        </p:tgtEl>
                                      </p:cBhvr>
                                    </p:animEffect>
                                  </p:childTnLst>
                                </p:cTn>
                              </p:par>
                            </p:childTnLst>
                          </p:cTn>
                        </p:par>
                        <p:par>
                          <p:cTn id="8" fill="hold" nodeType="with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06883">
                                            <p:txEl>
                                              <p:pRg st="0" end="0"/>
                                            </p:txEl>
                                          </p:spTgt>
                                        </p:tgtEl>
                                        <p:attrNameLst>
                                          <p:attrName>style.visibility</p:attrName>
                                        </p:attrNameLst>
                                      </p:cBhvr>
                                      <p:to>
                                        <p:strVal val="visible"/>
                                      </p:to>
                                    </p:set>
                                    <p:animEffect transition="in" filter="wipe(left)">
                                      <p:cBhvr>
                                        <p:cTn id="11" dur="500"/>
                                        <p:tgtEl>
                                          <p:spTgt spid="506883">
                                            <p:txEl>
                                              <p:pRg st="0" end="0"/>
                                            </p:txEl>
                                          </p:spTgt>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506883">
                                            <p:txEl>
                                              <p:pRg st="1" end="1"/>
                                            </p:txEl>
                                          </p:spTgt>
                                        </p:tgtEl>
                                        <p:attrNameLst>
                                          <p:attrName>style.visibility</p:attrName>
                                        </p:attrNameLst>
                                      </p:cBhvr>
                                      <p:to>
                                        <p:strVal val="visible"/>
                                      </p:to>
                                    </p:set>
                                    <p:animEffect transition="in" filter="wipe(left)">
                                      <p:cBhvr>
                                        <p:cTn id="15" dur="500"/>
                                        <p:tgtEl>
                                          <p:spTgt spid="506883">
                                            <p:txEl>
                                              <p:pRg st="1" end="1"/>
                                            </p:txEl>
                                          </p:spTgt>
                                        </p:tgtEl>
                                      </p:cBhvr>
                                    </p:animEffect>
                                  </p:childTnLst>
                                </p:cTn>
                              </p:par>
                            </p:childTnLst>
                          </p:cTn>
                        </p:par>
                      </p:childTnLst>
                    </p:cTn>
                  </p:par>
                  <p:par>
                    <p:cTn id="16" fill="hold">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06883">
                                            <p:txEl>
                                              <p:pRg st="2" end="2"/>
                                            </p:txEl>
                                          </p:spTgt>
                                        </p:tgtEl>
                                        <p:attrNameLst>
                                          <p:attrName>style.visibility</p:attrName>
                                        </p:attrNameLst>
                                      </p:cBhvr>
                                      <p:to>
                                        <p:strVal val="visible"/>
                                      </p:to>
                                    </p:set>
                                    <p:animEffect transition="in" filter="wipe(left)">
                                      <p:cBhvr>
                                        <p:cTn id="20" dur="500"/>
                                        <p:tgtEl>
                                          <p:spTgt spid="506883">
                                            <p:txEl>
                                              <p:pRg st="2" end="2"/>
                                            </p:txEl>
                                          </p:spTgt>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06883">
                                            <p:txEl>
                                              <p:pRg st="3" end="3"/>
                                            </p:txEl>
                                          </p:spTgt>
                                        </p:tgtEl>
                                        <p:attrNameLst>
                                          <p:attrName>style.visibility</p:attrName>
                                        </p:attrNameLst>
                                      </p:cBhvr>
                                      <p:to>
                                        <p:strVal val="visible"/>
                                      </p:to>
                                    </p:set>
                                    <p:animEffect transition="in" filter="wipe(left)">
                                      <p:cBhvr>
                                        <p:cTn id="24" dur="500"/>
                                        <p:tgtEl>
                                          <p:spTgt spid="506883">
                                            <p:txEl>
                                              <p:pRg st="3" end="3"/>
                                            </p:txEl>
                                          </p:spTgt>
                                        </p:tgtEl>
                                      </p:cBhvr>
                                    </p:animEffect>
                                  </p:childTnLst>
                                </p:cTn>
                              </p:par>
                            </p:childTnLst>
                          </p:cTn>
                        </p:par>
                        <p:par>
                          <p:cTn id="25" fill="hold" nodeType="withGroup">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06883">
                                            <p:txEl>
                                              <p:pRg st="4" end="4"/>
                                            </p:txEl>
                                          </p:spTgt>
                                        </p:tgtEl>
                                        <p:attrNameLst>
                                          <p:attrName>style.visibility</p:attrName>
                                        </p:attrNameLst>
                                      </p:cBhvr>
                                      <p:to>
                                        <p:strVal val="visible"/>
                                      </p:to>
                                    </p:set>
                                    <p:animEffect transition="in" filter="wipe(left)">
                                      <p:cBhvr>
                                        <p:cTn id="28" dur="500"/>
                                        <p:tgtEl>
                                          <p:spTgt spid="506883">
                                            <p:txEl>
                                              <p:pRg st="4" end="4"/>
                                            </p:txEl>
                                          </p:spTgt>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506883">
                                            <p:txEl>
                                              <p:pRg st="5" end="5"/>
                                            </p:txEl>
                                          </p:spTgt>
                                        </p:tgtEl>
                                        <p:attrNameLst>
                                          <p:attrName>style.visibility</p:attrName>
                                        </p:attrNameLst>
                                      </p:cBhvr>
                                      <p:to>
                                        <p:strVal val="visible"/>
                                      </p:to>
                                    </p:set>
                                    <p:animEffect transition="in" filter="wipe(left)">
                                      <p:cBhvr>
                                        <p:cTn id="32" dur="500"/>
                                        <p:tgtEl>
                                          <p:spTgt spid="506883">
                                            <p:txEl>
                                              <p:pRg st="5" end="5"/>
                                            </p:txEl>
                                          </p:spTgt>
                                        </p:tgtEl>
                                      </p:cBhvr>
                                    </p:animEffect>
                                  </p:childTnLst>
                                </p:cTn>
                              </p:par>
                            </p:childTnLst>
                          </p:cTn>
                        </p:par>
                      </p:childTnLst>
                    </p:cTn>
                  </p:par>
                  <p:par>
                    <p:cTn id="33" fill="hold">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06883">
                                            <p:txEl>
                                              <p:pRg st="6" end="6"/>
                                            </p:txEl>
                                          </p:spTgt>
                                        </p:tgtEl>
                                        <p:attrNameLst>
                                          <p:attrName>style.visibility</p:attrName>
                                        </p:attrNameLst>
                                      </p:cBhvr>
                                      <p:to>
                                        <p:strVal val="visible"/>
                                      </p:to>
                                    </p:set>
                                    <p:animEffect transition="in" filter="wipe(left)">
                                      <p:cBhvr>
                                        <p:cTn id="37" dur="500"/>
                                        <p:tgtEl>
                                          <p:spTgt spid="506883">
                                            <p:txEl>
                                              <p:pRg st="6" end="6"/>
                                            </p:txEl>
                                          </p:spTgt>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06883">
                                            <p:txEl>
                                              <p:pRg st="7" end="7"/>
                                            </p:txEl>
                                          </p:spTgt>
                                        </p:tgtEl>
                                        <p:attrNameLst>
                                          <p:attrName>style.visibility</p:attrName>
                                        </p:attrNameLst>
                                      </p:cBhvr>
                                      <p:to>
                                        <p:strVal val="visible"/>
                                      </p:to>
                                    </p:set>
                                    <p:animEffect transition="in" filter="wipe(left)">
                                      <p:cBhvr>
                                        <p:cTn id="41" dur="500"/>
                                        <p:tgtEl>
                                          <p:spTgt spid="506883">
                                            <p:txEl>
                                              <p:pRg st="7" end="7"/>
                                            </p:txEl>
                                          </p:spTgt>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506883">
                                            <p:txEl>
                                              <p:pRg st="8" end="8"/>
                                            </p:txEl>
                                          </p:spTgt>
                                        </p:tgtEl>
                                        <p:attrNameLst>
                                          <p:attrName>style.visibility</p:attrName>
                                        </p:attrNameLst>
                                      </p:cBhvr>
                                      <p:to>
                                        <p:strVal val="visible"/>
                                      </p:to>
                                    </p:set>
                                    <p:animEffect transition="in" filter="wipe(left)">
                                      <p:cBhvr>
                                        <p:cTn id="45" dur="500"/>
                                        <p:tgtEl>
                                          <p:spTgt spid="5068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882" grpId="0"/>
      <p:bldP spid="50688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Slide Number Placeholder 2">
            <a:extLst>
              <a:ext uri="{FF2B5EF4-FFF2-40B4-BE49-F238E27FC236}">
                <a16:creationId xmlns:a16="http://schemas.microsoft.com/office/drawing/2014/main" id="{6E6EB906-CB81-FC46-2678-0DAE5B343BC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DD53064-21E1-4D1D-ABC0-8FB12FC51B9C}" type="slidenum">
              <a:rPr lang="en-US" altLang="en-US">
                <a:latin typeface="Arial" panose="020B0604020202020204" pitchFamily="34" charset="0"/>
              </a:rPr>
              <a:pPr/>
              <a:t>24</a:t>
            </a:fld>
            <a:endParaRPr lang="en-US" altLang="en-US">
              <a:latin typeface="Arial" panose="020B0604020202020204" pitchFamily="34" charset="0"/>
            </a:endParaRPr>
          </a:p>
        </p:txBody>
      </p:sp>
      <p:pic>
        <p:nvPicPr>
          <p:cNvPr id="20483" name="Picture 2" descr="sanpaolofuorimura_01">
            <a:extLst>
              <a:ext uri="{FF2B5EF4-FFF2-40B4-BE49-F238E27FC236}">
                <a16:creationId xmlns:a16="http://schemas.microsoft.com/office/drawing/2014/main" id="{820B8A5F-AB73-3641-023B-9B568F5A31B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0"/>
            <a:ext cx="84582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7907" name="Rectangle 3">
            <a:extLst>
              <a:ext uri="{FF2B5EF4-FFF2-40B4-BE49-F238E27FC236}">
                <a16:creationId xmlns:a16="http://schemas.microsoft.com/office/drawing/2014/main" id="{E3EE9355-8FA7-1833-3E34-0B0AE9E9CFBF}"/>
              </a:ext>
            </a:extLst>
          </p:cNvPr>
          <p:cNvSpPr>
            <a:spLocks noGrp="1" noRot="1" noChangeArrowheads="1"/>
          </p:cNvSpPr>
          <p:nvPr>
            <p:ph type="title"/>
          </p:nvPr>
        </p:nvSpPr>
        <p:spPr>
          <a:xfrm>
            <a:off x="152400" y="0"/>
            <a:ext cx="8839200" cy="762000"/>
          </a:xfrm>
        </p:spPr>
        <p:txBody>
          <a:bodyPr/>
          <a:lstStyle/>
          <a:p>
            <a:pPr eaLnBrk="1" hangingPunct="1">
              <a:defRPr/>
            </a:pPr>
            <a:r>
              <a:rPr lang="en-US" altLang="en-US">
                <a:solidFill>
                  <a:schemeClr val="accent1"/>
                </a:solidFill>
              </a:rPr>
              <a:t>St. Paul Outside  the Walls</a:t>
            </a:r>
            <a:r>
              <a:rPr lang="en-US" altLang="en-US" sz="4000">
                <a:solidFill>
                  <a:schemeClr val="accent1"/>
                </a:solidFill>
              </a:rPr>
              <a:t> (Rome)</a:t>
            </a:r>
            <a:endParaRPr lang="en-US" altLang="en-US" sz="360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Slide Number Placeholder 3">
            <a:extLst>
              <a:ext uri="{FF2B5EF4-FFF2-40B4-BE49-F238E27FC236}">
                <a16:creationId xmlns:a16="http://schemas.microsoft.com/office/drawing/2014/main" id="{814D6B2D-A249-C31D-335B-A5FAC16EA543}"/>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A8884144-BFD4-43E4-A2C7-5155E3DAC811}" type="slidenum">
              <a:rPr lang="en-US" altLang="en-US">
                <a:latin typeface="Arial" panose="020B0604020202020204" pitchFamily="34" charset="0"/>
              </a:rPr>
              <a:pPr/>
              <a:t>25</a:t>
            </a:fld>
            <a:endParaRPr lang="en-US" altLang="en-US">
              <a:latin typeface="Arial" panose="020B0604020202020204" pitchFamily="34" charset="0"/>
            </a:endParaRPr>
          </a:p>
        </p:txBody>
      </p:sp>
      <p:sp>
        <p:nvSpPr>
          <p:cNvPr id="508930" name="Rectangle 2">
            <a:extLst>
              <a:ext uri="{FF2B5EF4-FFF2-40B4-BE49-F238E27FC236}">
                <a16:creationId xmlns:a16="http://schemas.microsoft.com/office/drawing/2014/main" id="{252F7C68-7F11-952B-B4A5-4EAD216189DE}"/>
              </a:ext>
            </a:extLst>
          </p:cNvPr>
          <p:cNvSpPr>
            <a:spLocks noGrp="1" noRot="1" noChangeArrowheads="1"/>
          </p:cNvSpPr>
          <p:nvPr>
            <p:ph type="title"/>
          </p:nvPr>
        </p:nvSpPr>
        <p:spPr>
          <a:xfrm>
            <a:off x="152400" y="0"/>
            <a:ext cx="8839200" cy="1143000"/>
          </a:xfrm>
        </p:spPr>
        <p:txBody>
          <a:bodyPr/>
          <a:lstStyle/>
          <a:p>
            <a:pPr eaLnBrk="1" hangingPunct="1">
              <a:defRPr/>
            </a:pPr>
            <a:r>
              <a:rPr lang="en-US" altLang="en-US">
                <a:solidFill>
                  <a:schemeClr val="tx1"/>
                </a:solidFill>
              </a:rPr>
              <a:t>St. Paul Outside the Walls</a:t>
            </a:r>
            <a:r>
              <a:rPr lang="en-US" altLang="en-US" sz="4000">
                <a:solidFill>
                  <a:schemeClr val="tx1"/>
                </a:solidFill>
              </a:rPr>
              <a:t> (Rome)</a:t>
            </a:r>
          </a:p>
        </p:txBody>
      </p:sp>
      <p:pic>
        <p:nvPicPr>
          <p:cNvPr id="21508" name="Picture 3" descr="912069664_597ccb4c46">
            <a:extLst>
              <a:ext uri="{FF2B5EF4-FFF2-40B4-BE49-F238E27FC236}">
                <a16:creationId xmlns:a16="http://schemas.microsoft.com/office/drawing/2014/main" id="{2984A32B-A901-ADE5-0635-528142EB46A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066800"/>
            <a:ext cx="43434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a:extLst>
              <a:ext uri="{FF2B5EF4-FFF2-40B4-BE49-F238E27FC236}">
                <a16:creationId xmlns:a16="http://schemas.microsoft.com/office/drawing/2014/main" id="{95936BFE-DB6D-B1CD-36B8-ACFDA22DC06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00600" y="1066800"/>
            <a:ext cx="43434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Slide Number Placeholder 2">
            <a:extLst>
              <a:ext uri="{FF2B5EF4-FFF2-40B4-BE49-F238E27FC236}">
                <a16:creationId xmlns:a16="http://schemas.microsoft.com/office/drawing/2014/main" id="{9CF09C5B-7D96-1881-7BDE-46D94A5C6B31}"/>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05AF0ADA-8653-4147-9B65-EC6A7CD6F154}" type="slidenum">
              <a:rPr lang="en-US" altLang="en-US">
                <a:latin typeface="Arial" panose="020B0604020202020204" pitchFamily="34" charset="0"/>
              </a:rPr>
              <a:pPr/>
              <a:t>26</a:t>
            </a:fld>
            <a:endParaRPr lang="en-US" altLang="en-US">
              <a:latin typeface="Arial" panose="020B0604020202020204" pitchFamily="34" charset="0"/>
            </a:endParaRPr>
          </a:p>
        </p:txBody>
      </p:sp>
      <p:sp>
        <p:nvSpPr>
          <p:cNvPr id="509954" name="Rectangle 2">
            <a:extLst>
              <a:ext uri="{FF2B5EF4-FFF2-40B4-BE49-F238E27FC236}">
                <a16:creationId xmlns:a16="http://schemas.microsoft.com/office/drawing/2014/main" id="{6075FEC3-0AC0-033F-6239-F0736E0BD009}"/>
              </a:ext>
            </a:extLst>
          </p:cNvPr>
          <p:cNvSpPr>
            <a:spLocks noGrp="1" noRot="1" noChangeArrowheads="1"/>
          </p:cNvSpPr>
          <p:nvPr>
            <p:ph type="title"/>
          </p:nvPr>
        </p:nvSpPr>
        <p:spPr>
          <a:xfrm>
            <a:off x="152400" y="152400"/>
            <a:ext cx="8839200" cy="762000"/>
          </a:xfrm>
        </p:spPr>
        <p:txBody>
          <a:bodyPr/>
          <a:lstStyle/>
          <a:p>
            <a:pPr eaLnBrk="1" hangingPunct="1">
              <a:defRPr/>
            </a:pPr>
            <a:r>
              <a:rPr lang="en-US" altLang="en-US">
                <a:solidFill>
                  <a:schemeClr val="tx1"/>
                </a:solidFill>
              </a:rPr>
              <a:t>Tomb of St. Paul: Altar</a:t>
            </a:r>
            <a:endParaRPr lang="en-US" altLang="en-US" sz="3600">
              <a:solidFill>
                <a:schemeClr val="tx1"/>
              </a:solidFill>
            </a:endParaRPr>
          </a:p>
        </p:txBody>
      </p:sp>
      <p:pic>
        <p:nvPicPr>
          <p:cNvPr id="22532" name="Picture 3" descr="tumba">
            <a:extLst>
              <a:ext uri="{FF2B5EF4-FFF2-40B4-BE49-F238E27FC236}">
                <a16:creationId xmlns:a16="http://schemas.microsoft.com/office/drawing/2014/main" id="{E2426B34-FDE9-6DEA-CA3D-935C722FF8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4800" y="971550"/>
            <a:ext cx="8534400"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Slide Number Placeholder 2">
            <a:extLst>
              <a:ext uri="{FF2B5EF4-FFF2-40B4-BE49-F238E27FC236}">
                <a16:creationId xmlns:a16="http://schemas.microsoft.com/office/drawing/2014/main" id="{64CF10C6-5594-B9D9-E218-B51AD267AF7A}"/>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22FDA528-6BA7-4781-B13C-63F7CD44B124}" type="slidenum">
              <a:rPr lang="en-US" altLang="en-US">
                <a:latin typeface="Arial" panose="020B0604020202020204" pitchFamily="34" charset="0"/>
              </a:rPr>
              <a:pPr/>
              <a:t>27</a:t>
            </a:fld>
            <a:endParaRPr lang="en-US" altLang="en-US">
              <a:latin typeface="Arial" panose="020B0604020202020204" pitchFamily="34" charset="0"/>
            </a:endParaRPr>
          </a:p>
        </p:txBody>
      </p:sp>
      <p:sp>
        <p:nvSpPr>
          <p:cNvPr id="510978" name="Rectangle 2">
            <a:extLst>
              <a:ext uri="{FF2B5EF4-FFF2-40B4-BE49-F238E27FC236}">
                <a16:creationId xmlns:a16="http://schemas.microsoft.com/office/drawing/2014/main" id="{86ACCA66-E2B3-7881-7613-153832844DFD}"/>
              </a:ext>
            </a:extLst>
          </p:cNvPr>
          <p:cNvSpPr>
            <a:spLocks noGrp="1" noRot="1" noChangeArrowheads="1"/>
          </p:cNvSpPr>
          <p:nvPr>
            <p:ph type="title"/>
          </p:nvPr>
        </p:nvSpPr>
        <p:spPr>
          <a:xfrm>
            <a:off x="228600" y="152400"/>
            <a:ext cx="8686800" cy="762000"/>
          </a:xfrm>
        </p:spPr>
        <p:txBody>
          <a:bodyPr/>
          <a:lstStyle/>
          <a:p>
            <a:pPr eaLnBrk="1" hangingPunct="1">
              <a:defRPr/>
            </a:pPr>
            <a:r>
              <a:rPr lang="en-US" altLang="en-US">
                <a:solidFill>
                  <a:schemeClr val="tx1"/>
                </a:solidFill>
              </a:rPr>
              <a:t>Tomb of St. Paul: Sarcophagus</a:t>
            </a:r>
          </a:p>
        </p:txBody>
      </p:sp>
      <p:pic>
        <p:nvPicPr>
          <p:cNvPr id="23556" name="Picture 3" descr="sarcofago">
            <a:extLst>
              <a:ext uri="{FF2B5EF4-FFF2-40B4-BE49-F238E27FC236}">
                <a16:creationId xmlns:a16="http://schemas.microsoft.com/office/drawing/2014/main" id="{DF890655-A549-B467-E04B-5F34672AB67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 y="1106488"/>
            <a:ext cx="8686800" cy="575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Slide Number Placeholder 2">
            <a:extLst>
              <a:ext uri="{FF2B5EF4-FFF2-40B4-BE49-F238E27FC236}">
                <a16:creationId xmlns:a16="http://schemas.microsoft.com/office/drawing/2014/main" id="{D557D623-4F47-A403-4E47-50F8DD91C38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AE2F5A7-0B4C-4786-82FB-6332C733C81E}" type="slidenum">
              <a:rPr lang="en-US" altLang="en-US">
                <a:latin typeface="Arial" panose="020B0604020202020204" pitchFamily="34" charset="0"/>
              </a:rPr>
              <a:pPr/>
              <a:t>28</a:t>
            </a:fld>
            <a:endParaRPr lang="en-US" altLang="en-US">
              <a:latin typeface="Arial" panose="020B0604020202020204" pitchFamily="34" charset="0"/>
            </a:endParaRPr>
          </a:p>
        </p:txBody>
      </p:sp>
      <p:sp>
        <p:nvSpPr>
          <p:cNvPr id="512002" name="Rectangle 2">
            <a:extLst>
              <a:ext uri="{FF2B5EF4-FFF2-40B4-BE49-F238E27FC236}">
                <a16:creationId xmlns:a16="http://schemas.microsoft.com/office/drawing/2014/main" id="{9A1524D1-9F91-9B77-692A-812D2B89FA08}"/>
              </a:ext>
            </a:extLst>
          </p:cNvPr>
          <p:cNvSpPr>
            <a:spLocks noGrp="1" noRot="1" noChangeArrowheads="1"/>
          </p:cNvSpPr>
          <p:nvPr>
            <p:ph type="title"/>
          </p:nvPr>
        </p:nvSpPr>
        <p:spPr>
          <a:xfrm>
            <a:off x="152400" y="152400"/>
            <a:ext cx="8839200" cy="762000"/>
          </a:xfrm>
        </p:spPr>
        <p:txBody>
          <a:bodyPr/>
          <a:lstStyle/>
          <a:p>
            <a:pPr eaLnBrk="1" hangingPunct="1">
              <a:defRPr/>
            </a:pPr>
            <a:r>
              <a:rPr lang="en-US" altLang="en-US">
                <a:solidFill>
                  <a:schemeClr val="tx1"/>
                </a:solidFill>
              </a:rPr>
              <a:t>Tomb of St. Paul: Lapida</a:t>
            </a:r>
          </a:p>
        </p:txBody>
      </p:sp>
      <p:pic>
        <p:nvPicPr>
          <p:cNvPr id="24580" name="Picture 3" descr="lapida">
            <a:extLst>
              <a:ext uri="{FF2B5EF4-FFF2-40B4-BE49-F238E27FC236}">
                <a16:creationId xmlns:a16="http://schemas.microsoft.com/office/drawing/2014/main" id="{5DEDE641-B0CD-9A58-ECFF-8A5B991960E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 y="1233488"/>
            <a:ext cx="8686800"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Slide Number Placeholder 2">
            <a:extLst>
              <a:ext uri="{FF2B5EF4-FFF2-40B4-BE49-F238E27FC236}">
                <a16:creationId xmlns:a16="http://schemas.microsoft.com/office/drawing/2014/main" id="{6BFEFA32-ED14-F6EA-133E-51B9B10B78EB}"/>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AEF4D7A7-0835-4587-A7F7-B5AD45DF8369}" type="slidenum">
              <a:rPr lang="en-US" altLang="en-US">
                <a:latin typeface="Arial" panose="020B0604020202020204" pitchFamily="34" charset="0"/>
              </a:rPr>
              <a:pPr/>
              <a:t>29</a:t>
            </a:fld>
            <a:endParaRPr lang="en-US" altLang="en-US">
              <a:latin typeface="Arial" panose="020B0604020202020204" pitchFamily="34" charset="0"/>
            </a:endParaRPr>
          </a:p>
        </p:txBody>
      </p:sp>
      <p:sp>
        <p:nvSpPr>
          <p:cNvPr id="513026" name="Rectangle 2">
            <a:extLst>
              <a:ext uri="{FF2B5EF4-FFF2-40B4-BE49-F238E27FC236}">
                <a16:creationId xmlns:a16="http://schemas.microsoft.com/office/drawing/2014/main" id="{4F35AD19-97E8-7915-D468-441EB8DEF456}"/>
              </a:ext>
            </a:extLst>
          </p:cNvPr>
          <p:cNvSpPr>
            <a:spLocks noGrp="1" noRot="1" noChangeArrowheads="1"/>
          </p:cNvSpPr>
          <p:nvPr>
            <p:ph type="title"/>
          </p:nvPr>
        </p:nvSpPr>
        <p:spPr>
          <a:xfrm>
            <a:off x="152400" y="0"/>
            <a:ext cx="8839200" cy="914400"/>
          </a:xfrm>
        </p:spPr>
        <p:txBody>
          <a:bodyPr/>
          <a:lstStyle/>
          <a:p>
            <a:pPr eaLnBrk="1" hangingPunct="1">
              <a:defRPr/>
            </a:pPr>
            <a:r>
              <a:rPr lang="en-US" altLang="en-US">
                <a:solidFill>
                  <a:schemeClr val="tx1"/>
                </a:solidFill>
              </a:rPr>
              <a:t>Tomb of St. Paul: </a:t>
            </a:r>
            <a:r>
              <a:rPr lang="en-US" altLang="en-US" sz="4600">
                <a:solidFill>
                  <a:schemeClr val="tx1"/>
                </a:solidFill>
              </a:rPr>
              <a:t>Pope's Visit</a:t>
            </a:r>
          </a:p>
        </p:txBody>
      </p:sp>
      <p:pic>
        <p:nvPicPr>
          <p:cNvPr id="25604" name="Picture 3" descr="610x">
            <a:extLst>
              <a:ext uri="{FF2B5EF4-FFF2-40B4-BE49-F238E27FC236}">
                <a16:creationId xmlns:a16="http://schemas.microsoft.com/office/drawing/2014/main" id="{4BC7707F-DA94-99AB-B78C-C34F1ADA6F7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876300"/>
            <a:ext cx="9144000" cy="5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90CF7228-8225-335F-1FEB-3F41793415A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317E3896-9BAF-4C62-8B03-2630E848B9D3}" type="slidenum">
              <a:rPr lang="en-US" altLang="en-US">
                <a:latin typeface="Arial" panose="020B0604020202020204" pitchFamily="34" charset="0"/>
              </a:rPr>
              <a:pPr/>
              <a:t>30</a:t>
            </a:fld>
            <a:endParaRPr lang="en-US" altLang="en-US">
              <a:latin typeface="Arial" panose="020B0604020202020204" pitchFamily="34" charset="0"/>
            </a:endParaRPr>
          </a:p>
        </p:txBody>
      </p:sp>
      <p:sp>
        <p:nvSpPr>
          <p:cNvPr id="353282" name="Rectangle 2">
            <a:extLst>
              <a:ext uri="{FF2B5EF4-FFF2-40B4-BE49-F238E27FC236}">
                <a16:creationId xmlns:a16="http://schemas.microsoft.com/office/drawing/2014/main" id="{239649B3-04A9-55A5-8A51-48B2B9A6EA59}"/>
              </a:ext>
            </a:extLst>
          </p:cNvPr>
          <p:cNvSpPr>
            <a:spLocks noGrp="1" noRot="1" noChangeArrowheads="1"/>
          </p:cNvSpPr>
          <p:nvPr>
            <p:ph type="title"/>
          </p:nvPr>
        </p:nvSpPr>
        <p:spPr/>
        <p:txBody>
          <a:bodyPr/>
          <a:lstStyle/>
          <a:p>
            <a:pPr eaLnBrk="1" hangingPunct="1">
              <a:defRPr/>
            </a:pPr>
            <a:r>
              <a:rPr lang="en-US" altLang="en-US"/>
              <a:t>Sources for Paul’s Life</a:t>
            </a:r>
            <a:endParaRPr lang="en-US" altLang="en-US" b="0"/>
          </a:p>
        </p:txBody>
      </p:sp>
      <p:sp>
        <p:nvSpPr>
          <p:cNvPr id="353283" name="Rectangle 3">
            <a:extLst>
              <a:ext uri="{FF2B5EF4-FFF2-40B4-BE49-F238E27FC236}">
                <a16:creationId xmlns:a16="http://schemas.microsoft.com/office/drawing/2014/main" id="{2844B56E-4F06-7353-F2E5-C6694733EE90}"/>
              </a:ext>
            </a:extLst>
          </p:cNvPr>
          <p:cNvSpPr>
            <a:spLocks noGrp="1" noChangeArrowheads="1"/>
          </p:cNvSpPr>
          <p:nvPr>
            <p:ph type="body" idx="1"/>
          </p:nvPr>
        </p:nvSpPr>
        <p:spPr>
          <a:xfrm>
            <a:off x="304800" y="1371600"/>
            <a:ext cx="8839200" cy="5486400"/>
          </a:xfrm>
        </p:spPr>
        <p:txBody>
          <a:bodyPr/>
          <a:lstStyle/>
          <a:p>
            <a:pPr eaLnBrk="1" hangingPunct="1"/>
            <a:r>
              <a:rPr lang="en-US" altLang="en-US" sz="3600" b="1"/>
              <a:t>Acts of the Apostles</a:t>
            </a:r>
          </a:p>
          <a:p>
            <a:pPr lvl="1" eaLnBrk="1" hangingPunct="1"/>
            <a:r>
              <a:rPr lang="en-US" altLang="en-US" sz="3200" b="1"/>
              <a:t>7:58–8:3</a:t>
            </a:r>
            <a:r>
              <a:rPr lang="en-US" altLang="en-US" sz="3200"/>
              <a:t> – </a:t>
            </a:r>
            <a:r>
              <a:rPr lang="en-US" altLang="en-US" sz="3000"/>
              <a:t>Young Saul at Stephen’s stoning</a:t>
            </a:r>
          </a:p>
          <a:p>
            <a:pPr lvl="1" eaLnBrk="1" hangingPunct="1"/>
            <a:r>
              <a:rPr lang="en-US" altLang="en-US" sz="3200" b="1"/>
              <a:t>9:1-19</a:t>
            </a:r>
            <a:r>
              <a:rPr lang="en-US" altLang="en-US" sz="3200"/>
              <a:t> – </a:t>
            </a:r>
            <a:r>
              <a:rPr lang="en-US" altLang="en-US" sz="3000"/>
              <a:t>Saul’s “conversion” on road to Damascus</a:t>
            </a:r>
          </a:p>
          <a:p>
            <a:pPr lvl="1" eaLnBrk="1" hangingPunct="1"/>
            <a:r>
              <a:rPr lang="en-US" altLang="en-US" sz="3200" b="1"/>
              <a:t>9:20-30</a:t>
            </a:r>
            <a:r>
              <a:rPr lang="en-US" altLang="en-US" sz="3200"/>
              <a:t> – </a:t>
            </a:r>
            <a:r>
              <a:rPr lang="en-US" altLang="en-US" sz="3000"/>
              <a:t>Saul in Damascus, Jerusalem, Tarsus</a:t>
            </a:r>
          </a:p>
          <a:p>
            <a:pPr lvl="1" eaLnBrk="1" hangingPunct="1"/>
            <a:r>
              <a:rPr lang="en-US" altLang="en-US" sz="3200" b="1"/>
              <a:t>11:25-30</a:t>
            </a:r>
            <a:r>
              <a:rPr lang="en-US" altLang="en-US" sz="3200"/>
              <a:t> – </a:t>
            </a:r>
            <a:r>
              <a:rPr lang="en-US" altLang="en-US" sz="3000"/>
              <a:t>Barnabas brings Saul to Antioch</a:t>
            </a:r>
          </a:p>
          <a:p>
            <a:pPr lvl="1" eaLnBrk="1" hangingPunct="1"/>
            <a:r>
              <a:rPr lang="en-US" altLang="en-US" sz="3200" b="1"/>
              <a:t>Chaps. 13 to 28</a:t>
            </a:r>
            <a:r>
              <a:rPr lang="en-US" altLang="en-US" sz="3200"/>
              <a:t> – </a:t>
            </a:r>
            <a:r>
              <a:rPr lang="en-US" altLang="en-US" sz="3000"/>
              <a:t>Paul’s missionary journeys thru Eastern Mediterranean, and a final journey to Rome</a:t>
            </a:r>
            <a:br>
              <a:rPr lang="en-US" altLang="en-US"/>
            </a:br>
            <a:endParaRPr lang="en-US" altLang="en-US" sz="1800"/>
          </a:p>
          <a:p>
            <a:pPr eaLnBrk="1" hangingPunct="1"/>
            <a:r>
              <a:rPr lang="en-US" altLang="en-US" sz="3600" b="1"/>
              <a:t>Differences:</a:t>
            </a:r>
            <a:r>
              <a:rPr lang="en-US" altLang="en-US" sz="3600"/>
              <a:t>  Luke’s Acts  vs.  Paul’s Letters?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animEffect transition="in" filter="randombar(horizontal)">
                                      <p:cBhvr>
                                        <p:cTn id="7" dur="500"/>
                                        <p:tgtEl>
                                          <p:spTgt spid="35328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53283">
                                            <p:txEl>
                                              <p:pRg st="1" end="1"/>
                                            </p:txEl>
                                          </p:spTgt>
                                        </p:tgtEl>
                                        <p:attrNameLst>
                                          <p:attrName>style.visibility</p:attrName>
                                        </p:attrNameLst>
                                      </p:cBhvr>
                                      <p:to>
                                        <p:strVal val="visible"/>
                                      </p:to>
                                    </p:set>
                                    <p:animEffect transition="in" filter="randombar(horizontal)">
                                      <p:cBhvr>
                                        <p:cTn id="11" dur="500"/>
                                        <p:tgtEl>
                                          <p:spTgt spid="35328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53283">
                                            <p:txEl>
                                              <p:pRg st="2" end="2"/>
                                            </p:txEl>
                                          </p:spTgt>
                                        </p:tgtEl>
                                        <p:attrNameLst>
                                          <p:attrName>style.visibility</p:attrName>
                                        </p:attrNameLst>
                                      </p:cBhvr>
                                      <p:to>
                                        <p:strVal val="visible"/>
                                      </p:to>
                                    </p:set>
                                    <p:animEffect transition="in" filter="randombar(horizontal)">
                                      <p:cBhvr>
                                        <p:cTn id="15" dur="500"/>
                                        <p:tgtEl>
                                          <p:spTgt spid="353283">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53283">
                                            <p:txEl>
                                              <p:pRg st="3" end="3"/>
                                            </p:txEl>
                                          </p:spTgt>
                                        </p:tgtEl>
                                        <p:attrNameLst>
                                          <p:attrName>style.visibility</p:attrName>
                                        </p:attrNameLst>
                                      </p:cBhvr>
                                      <p:to>
                                        <p:strVal val="visible"/>
                                      </p:to>
                                    </p:set>
                                    <p:animEffect transition="in" filter="randombar(horizontal)">
                                      <p:cBhvr>
                                        <p:cTn id="19" dur="500"/>
                                        <p:tgtEl>
                                          <p:spTgt spid="353283">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53283">
                                            <p:txEl>
                                              <p:pRg st="4" end="4"/>
                                            </p:txEl>
                                          </p:spTgt>
                                        </p:tgtEl>
                                        <p:attrNameLst>
                                          <p:attrName>style.visibility</p:attrName>
                                        </p:attrNameLst>
                                      </p:cBhvr>
                                      <p:to>
                                        <p:strVal val="visible"/>
                                      </p:to>
                                    </p:set>
                                    <p:animEffect transition="in" filter="randombar(horizontal)">
                                      <p:cBhvr>
                                        <p:cTn id="23" dur="500"/>
                                        <p:tgtEl>
                                          <p:spTgt spid="353283">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353283">
                                            <p:txEl>
                                              <p:pRg st="5" end="5"/>
                                            </p:txEl>
                                          </p:spTgt>
                                        </p:tgtEl>
                                        <p:attrNameLst>
                                          <p:attrName>style.visibility</p:attrName>
                                        </p:attrNameLst>
                                      </p:cBhvr>
                                      <p:to>
                                        <p:strVal val="visible"/>
                                      </p:to>
                                    </p:set>
                                    <p:animEffect transition="in" filter="randombar(horizontal)">
                                      <p:cBhvr>
                                        <p:cTn id="27" dur="500"/>
                                        <p:tgtEl>
                                          <p:spTgt spid="353283">
                                            <p:txEl>
                                              <p:pRg st="5" end="5"/>
                                            </p:txEl>
                                          </p:spTgt>
                                        </p:tgtEl>
                                      </p:cBhvr>
                                    </p:animEffect>
                                  </p:childTnLst>
                                </p:cTn>
                              </p:par>
                            </p:childTnLst>
                          </p:cTn>
                        </p:par>
                      </p:childTnLst>
                    </p:cTn>
                  </p:par>
                  <p:par>
                    <p:cTn id="28" fill="hold">
                      <p:stCondLst>
                        <p:cond delay="indefinite"/>
                      </p:stCondLst>
                      <p:childTnLst>
                        <p:par>
                          <p:cTn id="29" fill="hold" nodeType="with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53283">
                                            <p:txEl>
                                              <p:pRg st="6" end="6"/>
                                            </p:txEl>
                                          </p:spTgt>
                                        </p:tgtEl>
                                        <p:attrNameLst>
                                          <p:attrName>style.visibility</p:attrName>
                                        </p:attrNameLst>
                                      </p:cBhvr>
                                      <p:to>
                                        <p:strVal val="visible"/>
                                      </p:to>
                                    </p:set>
                                    <p:animEffect transition="in" filter="randombar(horizontal)">
                                      <p:cBhvr>
                                        <p:cTn id="32" dur="500"/>
                                        <p:tgtEl>
                                          <p:spTgt spid="3532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341BA157-0CDE-6D61-6392-2E66F23AEFA6}"/>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9B6B202-6C4F-41CC-9AE5-A634C1B88E87}" type="slidenum">
              <a:rPr lang="en-US" altLang="en-US">
                <a:latin typeface="Arial" panose="020B0604020202020204" pitchFamily="34" charset="0"/>
              </a:rPr>
              <a:pPr/>
              <a:t>31</a:t>
            </a:fld>
            <a:endParaRPr lang="en-US" altLang="en-US">
              <a:latin typeface="Arial" panose="020B0604020202020204" pitchFamily="34" charset="0"/>
            </a:endParaRPr>
          </a:p>
        </p:txBody>
      </p:sp>
      <p:sp>
        <p:nvSpPr>
          <p:cNvPr id="456706" name="Rectangle 2">
            <a:extLst>
              <a:ext uri="{FF2B5EF4-FFF2-40B4-BE49-F238E27FC236}">
                <a16:creationId xmlns:a16="http://schemas.microsoft.com/office/drawing/2014/main" id="{AA0CB07B-65C5-631D-F6A3-EEE8AD26574F}"/>
              </a:ext>
            </a:extLst>
          </p:cNvPr>
          <p:cNvSpPr>
            <a:spLocks noGrp="1" noRot="1" noChangeArrowheads="1"/>
          </p:cNvSpPr>
          <p:nvPr>
            <p:ph type="title"/>
          </p:nvPr>
        </p:nvSpPr>
        <p:spPr/>
        <p:txBody>
          <a:bodyPr/>
          <a:lstStyle/>
          <a:p>
            <a:pPr eaLnBrk="1" hangingPunct="1">
              <a:defRPr/>
            </a:pPr>
            <a:r>
              <a:rPr lang="en-US" altLang="en-US"/>
              <a:t>Sources for Paul’s Life</a:t>
            </a:r>
            <a:r>
              <a:rPr lang="en-US" altLang="en-US" sz="4000" b="0"/>
              <a:t> (cont.)</a:t>
            </a:r>
          </a:p>
        </p:txBody>
      </p:sp>
      <p:sp>
        <p:nvSpPr>
          <p:cNvPr id="27652" name="Rectangle 3">
            <a:extLst>
              <a:ext uri="{FF2B5EF4-FFF2-40B4-BE49-F238E27FC236}">
                <a16:creationId xmlns:a16="http://schemas.microsoft.com/office/drawing/2014/main" id="{E802DF81-635F-47ED-5A41-1A6584A3A0F7}"/>
              </a:ext>
            </a:extLst>
          </p:cNvPr>
          <p:cNvSpPr>
            <a:spLocks noGrp="1" noChangeArrowheads="1"/>
          </p:cNvSpPr>
          <p:nvPr>
            <p:ph type="body" idx="1"/>
          </p:nvPr>
        </p:nvSpPr>
        <p:spPr>
          <a:xfrm>
            <a:off x="304800" y="1449388"/>
            <a:ext cx="8610600" cy="5408612"/>
          </a:xfrm>
        </p:spPr>
        <p:txBody>
          <a:bodyPr/>
          <a:lstStyle/>
          <a:p>
            <a:pPr eaLnBrk="1" hangingPunct="1"/>
            <a:r>
              <a:rPr lang="en-US" altLang="en-US" sz="3600" b="1"/>
              <a:t>Autobiographical asides in Paul’s letters:</a:t>
            </a:r>
          </a:p>
          <a:p>
            <a:pPr lvl="1" eaLnBrk="1" hangingPunct="1"/>
            <a:r>
              <a:rPr lang="en-US" altLang="en-US" sz="3200" b="1"/>
              <a:t>Gal 1:11–2:14</a:t>
            </a:r>
            <a:r>
              <a:rPr lang="en-US" altLang="en-US" sz="3200"/>
              <a:t> – </a:t>
            </a:r>
            <a:r>
              <a:rPr lang="en-US" altLang="en-US"/>
              <a:t>longest autobiographical passage</a:t>
            </a:r>
          </a:p>
          <a:p>
            <a:pPr lvl="1" eaLnBrk="1" hangingPunct="1"/>
            <a:r>
              <a:rPr lang="en-US" altLang="en-US" sz="3200" b="1"/>
              <a:t>Rom 11:1</a:t>
            </a:r>
            <a:r>
              <a:rPr lang="en-US" altLang="en-US"/>
              <a:t> – an Israelite, of the tribe of Benjamin</a:t>
            </a:r>
          </a:p>
          <a:p>
            <a:pPr lvl="1" eaLnBrk="1" hangingPunct="1"/>
            <a:r>
              <a:rPr lang="en-US" altLang="en-US" sz="3200" b="1"/>
              <a:t>Phil 3:5-6</a:t>
            </a:r>
            <a:r>
              <a:rPr lang="en-US" altLang="en-US" sz="3200"/>
              <a:t> – </a:t>
            </a:r>
            <a:r>
              <a:rPr lang="en-US" altLang="en-US"/>
              <a:t>Paul’s prior persecution of Christians</a:t>
            </a:r>
          </a:p>
          <a:p>
            <a:pPr lvl="1" eaLnBrk="1" hangingPunct="1"/>
            <a:r>
              <a:rPr lang="en-US" altLang="en-US" sz="3200" b="1"/>
              <a:t>1 Cor 9:1; 15:8-10</a:t>
            </a:r>
            <a:r>
              <a:rPr lang="en-US" altLang="en-US" sz="3200"/>
              <a:t> – </a:t>
            </a:r>
            <a:r>
              <a:rPr lang="en-US" altLang="en-US"/>
              <a:t>“appearance” of Jesus to Paul</a:t>
            </a:r>
          </a:p>
          <a:p>
            <a:pPr lvl="1" eaLnBrk="1" hangingPunct="1"/>
            <a:r>
              <a:rPr lang="en-US" altLang="en-US" sz="3200" b="1"/>
              <a:t>2 Cor 2:12-13</a:t>
            </a:r>
            <a:r>
              <a:rPr lang="en-US" altLang="en-US" sz="3000"/>
              <a:t> </a:t>
            </a:r>
            <a:r>
              <a:rPr lang="en-US" altLang="en-US"/>
              <a:t>– Paul went to Troas and Macedonia</a:t>
            </a:r>
          </a:p>
          <a:p>
            <a:pPr lvl="1" eaLnBrk="1" hangingPunct="1"/>
            <a:r>
              <a:rPr lang="en-US" altLang="en-US" sz="3200" b="1"/>
              <a:t>2 Cor 11:23-33</a:t>
            </a:r>
            <a:r>
              <a:rPr lang="en-US" altLang="en-US" sz="3200"/>
              <a:t> – </a:t>
            </a:r>
            <a:r>
              <a:rPr lang="en-US" altLang="en-US"/>
              <a:t>Paul’s hardships and sufferings</a:t>
            </a:r>
          </a:p>
          <a:p>
            <a:pPr lvl="1" eaLnBrk="1" hangingPunct="1"/>
            <a:r>
              <a:rPr lang="en-US" altLang="en-US" sz="3200" b="1"/>
              <a:t>1 Thess 2:1–3:8</a:t>
            </a:r>
            <a:r>
              <a:rPr lang="en-US" altLang="en-US" sz="3200"/>
              <a:t> – </a:t>
            </a:r>
            <a:r>
              <a:rPr lang="en-US" altLang="en-US"/>
              <a:t>visit of Paul, Silas, Timothy</a:t>
            </a:r>
          </a:p>
          <a:p>
            <a:pPr lvl="1" eaLnBrk="1" hangingPunct="1"/>
            <a:r>
              <a:rPr lang="en-US" altLang="en-US" sz="3200" b="1"/>
              <a:t>1 Cor 15:32; 16:8</a:t>
            </a:r>
            <a:r>
              <a:rPr lang="en-US" altLang="en-US"/>
              <a:t> – Paul stays in Ephesus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Slide Number Placeholder 3">
            <a:extLst>
              <a:ext uri="{FF2B5EF4-FFF2-40B4-BE49-F238E27FC236}">
                <a16:creationId xmlns:a16="http://schemas.microsoft.com/office/drawing/2014/main" id="{E1C6CD8A-73EB-D34A-CA2B-9986D8AC5C9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C47AB4C9-CB74-4058-9F92-3A7200DBB954}" type="slidenum">
              <a:rPr lang="en-US" altLang="en-US">
                <a:latin typeface="Arial" panose="020B0604020202020204" pitchFamily="34" charset="0"/>
              </a:rPr>
              <a:pPr/>
              <a:t>32</a:t>
            </a:fld>
            <a:endParaRPr lang="en-US" altLang="en-US">
              <a:latin typeface="Arial" panose="020B0604020202020204" pitchFamily="34" charset="0"/>
            </a:endParaRPr>
          </a:p>
        </p:txBody>
      </p:sp>
      <p:sp>
        <p:nvSpPr>
          <p:cNvPr id="579586" name="Rectangle 2">
            <a:extLst>
              <a:ext uri="{FF2B5EF4-FFF2-40B4-BE49-F238E27FC236}">
                <a16:creationId xmlns:a16="http://schemas.microsoft.com/office/drawing/2014/main" id="{43C3140A-67CF-750B-37C2-0E00EDAAA612}"/>
              </a:ext>
            </a:extLst>
          </p:cNvPr>
          <p:cNvSpPr>
            <a:spLocks noGrp="1" noRot="1" noChangeArrowheads="1"/>
          </p:cNvSpPr>
          <p:nvPr>
            <p:ph type="title"/>
          </p:nvPr>
        </p:nvSpPr>
        <p:spPr>
          <a:xfrm>
            <a:off x="152400" y="152400"/>
            <a:ext cx="8839200" cy="1143000"/>
          </a:xfrm>
        </p:spPr>
        <p:txBody>
          <a:bodyPr/>
          <a:lstStyle/>
          <a:p>
            <a:pPr eaLnBrk="1" hangingPunct="1">
              <a:defRPr/>
            </a:pPr>
            <a:r>
              <a:rPr lang="en-US" altLang="en-US" sz="4000"/>
              <a:t>2 Cor 11:21-33 – </a:t>
            </a:r>
            <a:r>
              <a:rPr lang="en-US" altLang="en-US" sz="4000" b="0"/>
              <a:t>Paul’s Sufferings</a:t>
            </a:r>
          </a:p>
        </p:txBody>
      </p:sp>
      <p:sp>
        <p:nvSpPr>
          <p:cNvPr id="28676" name="Rectangle 3">
            <a:extLst>
              <a:ext uri="{FF2B5EF4-FFF2-40B4-BE49-F238E27FC236}">
                <a16:creationId xmlns:a16="http://schemas.microsoft.com/office/drawing/2014/main" id="{B464C894-0374-52DB-962E-AD8FA61F39F8}"/>
              </a:ext>
            </a:extLst>
          </p:cNvPr>
          <p:cNvSpPr>
            <a:spLocks noGrp="1" noChangeArrowheads="1"/>
          </p:cNvSpPr>
          <p:nvPr>
            <p:ph type="body" idx="1"/>
          </p:nvPr>
        </p:nvSpPr>
        <p:spPr/>
        <p:txBody>
          <a:bodyPr/>
          <a:lstStyle/>
          <a:p>
            <a:pPr marL="0" indent="0" eaLnBrk="1" hangingPunct="1">
              <a:lnSpc>
                <a:spcPct val="85000"/>
              </a:lnSpc>
              <a:buFont typeface="Wingdings" panose="05000000000000000000" pitchFamily="2" charset="2"/>
              <a:buNone/>
            </a:pPr>
            <a:r>
              <a:rPr lang="en-US" altLang="en-US" sz="2800"/>
              <a:t>“But what anyone dares to boast of (I am speaking in foolishness) I also dare. </a:t>
            </a:r>
            <a:r>
              <a:rPr lang="en-US" altLang="en-US" sz="1600"/>
              <a:t>22</a:t>
            </a:r>
            <a:r>
              <a:rPr lang="en-US" altLang="en-US" sz="2800"/>
              <a:t> Are they </a:t>
            </a:r>
            <a:r>
              <a:rPr lang="en-US" altLang="en-US" sz="2800" b="1"/>
              <a:t>Hebrews</a:t>
            </a:r>
            <a:r>
              <a:rPr lang="en-US" altLang="en-US" sz="2800"/>
              <a:t>? So am I. Are they </a:t>
            </a:r>
            <a:r>
              <a:rPr lang="en-US" altLang="en-US" sz="2800" b="1"/>
              <a:t>Israelites</a:t>
            </a:r>
            <a:r>
              <a:rPr lang="en-US" altLang="en-US" sz="2800"/>
              <a:t>? So am I. Are they descendants of Abraham? So am I. </a:t>
            </a:r>
            <a:r>
              <a:rPr lang="en-US" altLang="en-US" sz="1600"/>
              <a:t>23</a:t>
            </a:r>
            <a:r>
              <a:rPr lang="en-US" altLang="en-US" sz="2800"/>
              <a:t> Are they ministers of Christ? (I am talking like an insane person.) I am still more, with far greater </a:t>
            </a:r>
            <a:r>
              <a:rPr lang="en-US" altLang="en-US" sz="2800" u="sng"/>
              <a:t>labors</a:t>
            </a:r>
            <a:r>
              <a:rPr lang="en-US" altLang="en-US" sz="2800"/>
              <a:t>, far more </a:t>
            </a:r>
            <a:r>
              <a:rPr lang="en-US" altLang="en-US" sz="2800" u="sng"/>
              <a:t>imprisonments</a:t>
            </a:r>
            <a:r>
              <a:rPr lang="en-US" altLang="en-US" sz="2800"/>
              <a:t>, far worse </a:t>
            </a:r>
            <a:r>
              <a:rPr lang="en-US" altLang="en-US" sz="2800" u="sng"/>
              <a:t>beatings</a:t>
            </a:r>
            <a:r>
              <a:rPr lang="en-US" altLang="en-US" sz="2800"/>
              <a:t>, and numerous </a:t>
            </a:r>
            <a:r>
              <a:rPr lang="en-US" altLang="en-US" sz="2800" u="sng"/>
              <a:t>brushes with death</a:t>
            </a:r>
            <a:r>
              <a:rPr lang="en-US" altLang="en-US" sz="2800"/>
              <a:t>. </a:t>
            </a:r>
            <a:r>
              <a:rPr lang="en-US" altLang="en-US" sz="1600"/>
              <a:t>24</a:t>
            </a:r>
            <a:r>
              <a:rPr lang="en-US" altLang="en-US" sz="2800"/>
              <a:t> Five times at the hands of the Jews I received </a:t>
            </a:r>
            <a:r>
              <a:rPr lang="en-US" altLang="en-US" sz="2800" u="sng"/>
              <a:t>forty lashes minus one</a:t>
            </a:r>
            <a:r>
              <a:rPr lang="en-US" altLang="en-US" sz="2800"/>
              <a:t>. </a:t>
            </a:r>
            <a:r>
              <a:rPr lang="en-US" altLang="en-US" sz="1600"/>
              <a:t>25</a:t>
            </a:r>
            <a:r>
              <a:rPr lang="en-US" altLang="en-US" sz="2800"/>
              <a:t> Three times I was </a:t>
            </a:r>
            <a:r>
              <a:rPr lang="en-US" altLang="en-US" sz="2800" u="sng"/>
              <a:t>beaten with rods</a:t>
            </a:r>
            <a:r>
              <a:rPr lang="en-US" altLang="en-US" sz="2800"/>
              <a:t>, once I was </a:t>
            </a:r>
            <a:r>
              <a:rPr lang="en-US" altLang="en-US" sz="2800" u="sng"/>
              <a:t>stoned</a:t>
            </a:r>
            <a:r>
              <a:rPr lang="en-US" altLang="en-US" sz="2800"/>
              <a:t>, three times I was </a:t>
            </a:r>
            <a:r>
              <a:rPr lang="en-US" altLang="en-US" sz="2800" u="sng"/>
              <a:t>shipwrecked</a:t>
            </a:r>
            <a:r>
              <a:rPr lang="en-US" altLang="en-US" sz="2800"/>
              <a:t>, I passed </a:t>
            </a:r>
            <a:r>
              <a:rPr lang="en-US" altLang="en-US" sz="2800" u="sng"/>
              <a:t>a night and a day on the deep</a:t>
            </a:r>
            <a:r>
              <a:rPr lang="en-US" altLang="en-US" sz="2800"/>
              <a:t>; </a:t>
            </a:r>
            <a:r>
              <a:rPr lang="en-US" altLang="en-US" sz="1600"/>
              <a:t>26</a:t>
            </a:r>
            <a:r>
              <a:rPr lang="en-US" altLang="en-US" sz="2800"/>
              <a:t> on frequent journeys, in </a:t>
            </a:r>
            <a:r>
              <a:rPr lang="en-US" altLang="en-US" sz="2800" i="1"/>
              <a:t>dangers</a:t>
            </a:r>
            <a:r>
              <a:rPr lang="en-US" altLang="en-US" sz="2800"/>
              <a:t> from rivers, </a:t>
            </a:r>
            <a:r>
              <a:rPr lang="en-US" altLang="en-US" sz="2800" i="1"/>
              <a:t>dangers</a:t>
            </a:r>
            <a:r>
              <a:rPr lang="en-US" altLang="en-US" sz="2800"/>
              <a:t> from robbers, </a:t>
            </a:r>
            <a:r>
              <a:rPr lang="en-US" altLang="en-US" sz="2800" i="1"/>
              <a:t>dangers</a:t>
            </a:r>
            <a:r>
              <a:rPr lang="en-US" altLang="en-US" sz="2800"/>
              <a:t> from my own race, </a:t>
            </a:r>
            <a:r>
              <a:rPr lang="en-US" altLang="en-US" sz="2800" i="1"/>
              <a:t>dangers</a:t>
            </a:r>
            <a:r>
              <a:rPr lang="en-US" altLang="en-US" sz="2800"/>
              <a:t> from Gentiles, </a:t>
            </a:r>
            <a:r>
              <a:rPr lang="en-US" altLang="en-US" sz="2800" i="1"/>
              <a:t>dangers</a:t>
            </a:r>
            <a:r>
              <a:rPr lang="en-US" altLang="en-US" sz="2800"/>
              <a:t> in the city, </a:t>
            </a:r>
            <a:r>
              <a:rPr lang="en-US" altLang="en-US" sz="2800" i="1"/>
              <a:t>dangers</a:t>
            </a:r>
            <a:r>
              <a:rPr lang="en-US" altLang="en-US" sz="2800"/>
              <a:t> in the wilderness, </a:t>
            </a:r>
            <a:r>
              <a:rPr lang="en-US" altLang="en-US" sz="2800" i="1"/>
              <a:t>dangers</a:t>
            </a:r>
            <a:r>
              <a:rPr lang="en-US" altLang="en-US" sz="2800"/>
              <a:t> at sea, </a:t>
            </a:r>
            <a:r>
              <a:rPr lang="en-US" altLang="en-US" sz="2800" i="1"/>
              <a:t>dangers</a:t>
            </a:r>
            <a:r>
              <a:rPr lang="en-US" altLang="en-US" sz="2800"/>
              <a:t> among false brothers;  </a:t>
            </a:r>
            <a:r>
              <a:rPr lang="en-US" altLang="en-US" sz="2000"/>
              <a:t>[Note: We do not know WHEN or WHERE most of this happened!] </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AD454409-DC47-A60D-A72D-AC43349B4141}"/>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0E74A04E-A9EE-4377-8D5C-8B892B83DA46}" type="slidenum">
              <a:rPr lang="en-US" altLang="en-US">
                <a:latin typeface="Arial" panose="020B0604020202020204" pitchFamily="34" charset="0"/>
              </a:rPr>
              <a:pPr/>
              <a:t>33</a:t>
            </a:fld>
            <a:endParaRPr lang="en-US" altLang="en-US">
              <a:latin typeface="Arial" panose="020B0604020202020204" pitchFamily="34" charset="0"/>
            </a:endParaRPr>
          </a:p>
        </p:txBody>
      </p:sp>
      <p:sp>
        <p:nvSpPr>
          <p:cNvPr id="581634" name="Rectangle 2">
            <a:extLst>
              <a:ext uri="{FF2B5EF4-FFF2-40B4-BE49-F238E27FC236}">
                <a16:creationId xmlns:a16="http://schemas.microsoft.com/office/drawing/2014/main" id="{D71A4942-9973-E01C-75E1-652AA60C8A98}"/>
              </a:ext>
            </a:extLst>
          </p:cNvPr>
          <p:cNvSpPr>
            <a:spLocks noGrp="1" noRot="1" noChangeArrowheads="1"/>
          </p:cNvSpPr>
          <p:nvPr>
            <p:ph type="title"/>
          </p:nvPr>
        </p:nvSpPr>
        <p:spPr>
          <a:xfrm>
            <a:off x="152400" y="152400"/>
            <a:ext cx="8839200" cy="1143000"/>
          </a:xfrm>
        </p:spPr>
        <p:txBody>
          <a:bodyPr/>
          <a:lstStyle/>
          <a:p>
            <a:pPr eaLnBrk="1" hangingPunct="1">
              <a:defRPr/>
            </a:pPr>
            <a:r>
              <a:rPr lang="en-US" altLang="en-US" sz="4000"/>
              <a:t>2 Cor 11:21-33 – </a:t>
            </a:r>
            <a:r>
              <a:rPr lang="en-US" altLang="en-US" sz="4000" b="0"/>
              <a:t>Paul’s Sufferings</a:t>
            </a:r>
            <a:r>
              <a:rPr lang="en-US" altLang="en-US" sz="3200" b="0"/>
              <a:t> (cont.)</a:t>
            </a:r>
          </a:p>
        </p:txBody>
      </p:sp>
      <p:sp>
        <p:nvSpPr>
          <p:cNvPr id="29700" name="Rectangle 3">
            <a:extLst>
              <a:ext uri="{FF2B5EF4-FFF2-40B4-BE49-F238E27FC236}">
                <a16:creationId xmlns:a16="http://schemas.microsoft.com/office/drawing/2014/main" id="{407F3ABA-3FFD-27AC-AF12-7F71022129D0}"/>
              </a:ext>
            </a:extLst>
          </p:cNvPr>
          <p:cNvSpPr>
            <a:spLocks noGrp="1" noChangeArrowheads="1"/>
          </p:cNvSpPr>
          <p:nvPr>
            <p:ph type="body" idx="1"/>
          </p:nvPr>
        </p:nvSpPr>
        <p:spPr/>
        <p:txBody>
          <a:bodyPr/>
          <a:lstStyle/>
          <a:p>
            <a:pPr marL="0" indent="0" eaLnBrk="1" hangingPunct="1">
              <a:lnSpc>
                <a:spcPct val="90000"/>
              </a:lnSpc>
              <a:buFont typeface="Wingdings" panose="05000000000000000000" pitchFamily="2" charset="2"/>
              <a:buNone/>
            </a:pPr>
            <a:r>
              <a:rPr lang="en-US" altLang="en-US" sz="1600"/>
              <a:t>27 </a:t>
            </a:r>
            <a:r>
              <a:rPr lang="en-US" altLang="en-US" sz="2800"/>
              <a:t>in toil and hardship,</a:t>
            </a:r>
            <a:r>
              <a:rPr lang="en-US" altLang="en-US" sz="2000"/>
              <a:t> </a:t>
            </a:r>
            <a:r>
              <a:rPr lang="en-US" altLang="en-US" sz="2800"/>
              <a:t>through many sleepless nights,</a:t>
            </a:r>
            <a:r>
              <a:rPr lang="en-US" altLang="en-US" sz="2000"/>
              <a:t> </a:t>
            </a:r>
            <a:r>
              <a:rPr lang="en-US" altLang="en-US" sz="2800"/>
              <a:t>through hunger and thirst, through frequent fastings, through cold and exposure. </a:t>
            </a:r>
            <a:r>
              <a:rPr lang="en-US" altLang="en-US" sz="1600"/>
              <a:t>28</a:t>
            </a:r>
            <a:r>
              <a:rPr lang="en-US" altLang="en-US" sz="2800"/>
              <a:t> And apart from these things, there is the daily pressure upon me of my anxiety for all the churches. </a:t>
            </a:r>
            <a:br>
              <a:rPr lang="en-US" altLang="en-US" sz="2800"/>
            </a:br>
            <a:r>
              <a:rPr lang="en-US" altLang="en-US" sz="1600"/>
              <a:t>29</a:t>
            </a:r>
            <a:r>
              <a:rPr lang="en-US" altLang="en-US" sz="2800"/>
              <a:t> Who is weak, and I am not weak? Who is led to sin, and I am not indignant? </a:t>
            </a:r>
            <a:r>
              <a:rPr lang="en-US" altLang="en-US" sz="1600"/>
              <a:t>30</a:t>
            </a:r>
            <a:r>
              <a:rPr lang="en-US" altLang="en-US" sz="2800"/>
              <a:t> If I must boast, I will boast of the things that show my weakness. </a:t>
            </a:r>
            <a:r>
              <a:rPr lang="en-US" altLang="en-US" sz="1600"/>
              <a:t>31</a:t>
            </a:r>
            <a:r>
              <a:rPr lang="en-US" altLang="en-US" sz="2800"/>
              <a:t> The God and Father of the Lord Jesus knows, he who is blessed forever, that I do not lie.</a:t>
            </a:r>
          </a:p>
          <a:p>
            <a:pPr marL="0" indent="0" eaLnBrk="1" hangingPunct="1">
              <a:lnSpc>
                <a:spcPct val="90000"/>
              </a:lnSpc>
              <a:buFont typeface="Wingdings" panose="05000000000000000000" pitchFamily="2" charset="2"/>
              <a:buNone/>
            </a:pPr>
            <a:r>
              <a:rPr lang="en-US" altLang="en-US" sz="1600"/>
              <a:t>32</a:t>
            </a:r>
            <a:r>
              <a:rPr lang="en-US" altLang="en-US" sz="2800"/>
              <a:t> </a:t>
            </a:r>
            <a:r>
              <a:rPr lang="en-US" altLang="en-US" sz="2800" b="1"/>
              <a:t>At Damascus, the governor under King Aretas guarded the city of Damascus, in order to seize me, </a:t>
            </a:r>
            <a:br>
              <a:rPr lang="en-US" altLang="en-US" sz="2800" b="1"/>
            </a:br>
            <a:r>
              <a:rPr lang="en-US" altLang="en-US" sz="1600"/>
              <a:t>33</a:t>
            </a:r>
            <a:r>
              <a:rPr lang="en-US" altLang="en-US" sz="2800" b="1"/>
              <a:t> but I was lowered in a basket through a window in the wall and escaped his hands.</a:t>
            </a:r>
            <a:r>
              <a:rPr lang="en-US" altLang="en-US" sz="2800"/>
              <a:t> </a:t>
            </a:r>
            <a:r>
              <a:rPr lang="en-US" altLang="en-US" sz="2400"/>
              <a:t>-- (cf. Acts 9:23-25)</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Slide Number Placeholder 3">
            <a:extLst>
              <a:ext uri="{FF2B5EF4-FFF2-40B4-BE49-F238E27FC236}">
                <a16:creationId xmlns:a16="http://schemas.microsoft.com/office/drawing/2014/main" id="{683E3433-CE8A-B24B-1C17-47E24F284859}"/>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8419BDC-A38D-4F31-91F3-F3E3FD2D33E1}" type="slidenum">
              <a:rPr lang="en-US" altLang="en-US">
                <a:latin typeface="Arial" panose="020B0604020202020204" pitchFamily="34" charset="0"/>
              </a:rPr>
              <a:pPr/>
              <a:t>34</a:t>
            </a:fld>
            <a:endParaRPr lang="en-US" altLang="en-US">
              <a:latin typeface="Arial" panose="020B0604020202020204" pitchFamily="34" charset="0"/>
            </a:endParaRPr>
          </a:p>
        </p:txBody>
      </p:sp>
      <p:sp>
        <p:nvSpPr>
          <p:cNvPr id="457730" name="Rectangle 2">
            <a:extLst>
              <a:ext uri="{FF2B5EF4-FFF2-40B4-BE49-F238E27FC236}">
                <a16:creationId xmlns:a16="http://schemas.microsoft.com/office/drawing/2014/main" id="{A59B091A-A311-9559-94DC-B52082476F2A}"/>
              </a:ext>
            </a:extLst>
          </p:cNvPr>
          <p:cNvSpPr>
            <a:spLocks noGrp="1" noRot="1" noChangeArrowheads="1"/>
          </p:cNvSpPr>
          <p:nvPr>
            <p:ph type="title"/>
          </p:nvPr>
        </p:nvSpPr>
        <p:spPr/>
        <p:txBody>
          <a:bodyPr/>
          <a:lstStyle/>
          <a:p>
            <a:pPr eaLnBrk="1" hangingPunct="1">
              <a:defRPr/>
            </a:pPr>
            <a:r>
              <a:rPr lang="en-US" altLang="en-US"/>
              <a:t>Sources for Paul's Life</a:t>
            </a:r>
            <a:r>
              <a:rPr lang="en-US" altLang="en-US" sz="4000" b="0"/>
              <a:t> (cont.)</a:t>
            </a:r>
          </a:p>
        </p:txBody>
      </p:sp>
      <p:sp>
        <p:nvSpPr>
          <p:cNvPr id="30724" name="Rectangle 3">
            <a:extLst>
              <a:ext uri="{FF2B5EF4-FFF2-40B4-BE49-F238E27FC236}">
                <a16:creationId xmlns:a16="http://schemas.microsoft.com/office/drawing/2014/main" id="{136FD99E-1D01-ED43-7DD1-CF5F41951AE8}"/>
              </a:ext>
            </a:extLst>
          </p:cNvPr>
          <p:cNvSpPr>
            <a:spLocks noGrp="1" noChangeArrowheads="1"/>
          </p:cNvSpPr>
          <p:nvPr>
            <p:ph type="body" idx="1"/>
          </p:nvPr>
        </p:nvSpPr>
        <p:spPr>
          <a:xfrm>
            <a:off x="304800" y="1449388"/>
            <a:ext cx="8610600" cy="5408612"/>
          </a:xfrm>
        </p:spPr>
        <p:txBody>
          <a:bodyPr/>
          <a:lstStyle/>
          <a:p>
            <a:pPr eaLnBrk="1" hangingPunct="1"/>
            <a:r>
              <a:rPr lang="en-US" altLang="en-US" sz="3600" b="1"/>
              <a:t>Notes on Paul’s travels &amp; companions:</a:t>
            </a:r>
          </a:p>
          <a:p>
            <a:pPr lvl="1" eaLnBrk="1" hangingPunct="1"/>
            <a:r>
              <a:rPr lang="en-US" altLang="en-US" sz="3200" b="1"/>
              <a:t>1 Cor 4:17; 16:10</a:t>
            </a:r>
            <a:r>
              <a:rPr lang="en-US" altLang="en-US" sz="3200"/>
              <a:t> </a:t>
            </a:r>
            <a:r>
              <a:rPr lang="en-US" altLang="en-US"/>
              <a:t>– Paul sent Timothy to Corinth</a:t>
            </a:r>
          </a:p>
          <a:p>
            <a:pPr lvl="1" eaLnBrk="1" hangingPunct="1"/>
            <a:r>
              <a:rPr lang="en-US" altLang="en-US" sz="3200" b="1"/>
              <a:t>1 Cor 16:1-12, 19</a:t>
            </a:r>
            <a:r>
              <a:rPr lang="en-US" altLang="en-US" sz="3200"/>
              <a:t> </a:t>
            </a:r>
            <a:r>
              <a:rPr lang="en-US" altLang="en-US"/>
              <a:t>– Paul’s further travel plans</a:t>
            </a:r>
          </a:p>
          <a:p>
            <a:pPr lvl="1" eaLnBrk="1" hangingPunct="1"/>
            <a:r>
              <a:rPr lang="en-US" altLang="en-US" sz="3200" b="1"/>
              <a:t>Rom 15:22-32</a:t>
            </a:r>
            <a:r>
              <a:rPr lang="en-US" altLang="en-US" sz="3200"/>
              <a:t> </a:t>
            </a:r>
            <a:r>
              <a:rPr lang="en-US" altLang="en-US"/>
              <a:t>– plans to visit Rome &amp; Spain</a:t>
            </a:r>
          </a:p>
          <a:p>
            <a:pPr lvl="1" eaLnBrk="1" hangingPunct="1"/>
            <a:r>
              <a:rPr lang="en-US" altLang="en-US" sz="3200" b="1"/>
              <a:t>Phil 2:25; 4:18</a:t>
            </a:r>
            <a:r>
              <a:rPr lang="en-US" altLang="en-US" sz="3200"/>
              <a:t> </a:t>
            </a:r>
            <a:r>
              <a:rPr lang="en-US" altLang="en-US"/>
              <a:t>– Epaphroditus to/from Philippi</a:t>
            </a:r>
          </a:p>
          <a:p>
            <a:pPr lvl="1" eaLnBrk="1" hangingPunct="1"/>
            <a:r>
              <a:rPr lang="en-US" altLang="en-US" sz="3200" b="1"/>
              <a:t>Col 1:7; 4:12</a:t>
            </a:r>
            <a:r>
              <a:rPr lang="en-US" altLang="en-US" sz="3200"/>
              <a:t> </a:t>
            </a:r>
            <a:r>
              <a:rPr lang="en-US" altLang="en-US"/>
              <a:t>– Epaphras came from Colossae</a:t>
            </a:r>
          </a:p>
          <a:p>
            <a:pPr lvl="1" eaLnBrk="1" hangingPunct="1"/>
            <a:r>
              <a:rPr lang="en-US" altLang="en-US" sz="3200" b="1"/>
              <a:t>Rom 16:1-23</a:t>
            </a:r>
            <a:r>
              <a:rPr lang="en-US" altLang="en-US" sz="3200"/>
              <a:t> </a:t>
            </a:r>
            <a:r>
              <a:rPr lang="en-US" altLang="en-US"/>
              <a:t>– many friends from Achaia, Asia, etc.</a:t>
            </a:r>
          </a:p>
          <a:p>
            <a:pPr lvl="1" eaLnBrk="1" hangingPunct="1"/>
            <a:r>
              <a:rPr lang="en-US" altLang="en-US" sz="3200" b="1"/>
              <a:t>Beginning &amp; ending of most of his letters:</a:t>
            </a:r>
            <a:r>
              <a:rPr lang="en-US" altLang="en-US" sz="3200"/>
              <a:t> </a:t>
            </a:r>
            <a:r>
              <a:rPr lang="en-US" altLang="en-US"/>
              <a:t>recipients named &amp; greetings exchanged</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FA3BAB60-CCB8-73D4-7022-AB06C93B12A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C6D919B-1B0A-43B3-95C6-1247E17F6D44}" type="slidenum">
              <a:rPr lang="en-US" altLang="en-US">
                <a:latin typeface="Arial" panose="020B0604020202020204" pitchFamily="34" charset="0"/>
              </a:rPr>
              <a:pPr/>
              <a:t>35</a:t>
            </a:fld>
            <a:endParaRPr lang="en-US" altLang="en-US">
              <a:latin typeface="Arial" panose="020B0604020202020204" pitchFamily="34" charset="0"/>
            </a:endParaRPr>
          </a:p>
        </p:txBody>
      </p:sp>
      <p:sp>
        <p:nvSpPr>
          <p:cNvPr id="459778" name="Rectangle 2">
            <a:extLst>
              <a:ext uri="{FF2B5EF4-FFF2-40B4-BE49-F238E27FC236}">
                <a16:creationId xmlns:a16="http://schemas.microsoft.com/office/drawing/2014/main" id="{3880AC74-7ACB-10FA-4A4D-412BAB09B610}"/>
              </a:ext>
            </a:extLst>
          </p:cNvPr>
          <p:cNvSpPr>
            <a:spLocks noGrp="1" noRot="1" noChangeArrowheads="1"/>
          </p:cNvSpPr>
          <p:nvPr>
            <p:ph type="title"/>
          </p:nvPr>
        </p:nvSpPr>
        <p:spPr/>
        <p:txBody>
          <a:bodyPr/>
          <a:lstStyle/>
          <a:p>
            <a:pPr eaLnBrk="1" hangingPunct="1">
              <a:defRPr/>
            </a:pPr>
            <a:r>
              <a:rPr lang="en-US" altLang="en-US">
                <a:effectLst>
                  <a:outerShdw blurRad="38100" dist="38100" dir="2700000" algn="tl">
                    <a:srgbClr val="C0C0C0"/>
                  </a:outerShdw>
                </a:effectLst>
              </a:rPr>
              <a:t>Paul’s Three Missionary Journeys?</a:t>
            </a:r>
          </a:p>
        </p:txBody>
      </p:sp>
      <p:sp>
        <p:nvSpPr>
          <p:cNvPr id="32772" name="Rectangle 3">
            <a:extLst>
              <a:ext uri="{FF2B5EF4-FFF2-40B4-BE49-F238E27FC236}">
                <a16:creationId xmlns:a16="http://schemas.microsoft.com/office/drawing/2014/main" id="{EF193591-2DCD-EB4A-913C-18DE257BEB0B}"/>
              </a:ext>
            </a:extLst>
          </p:cNvPr>
          <p:cNvSpPr>
            <a:spLocks noGrp="1" noChangeArrowheads="1"/>
          </p:cNvSpPr>
          <p:nvPr>
            <p:ph type="body" idx="1"/>
          </p:nvPr>
        </p:nvSpPr>
        <p:spPr/>
        <p:txBody>
          <a:bodyPr/>
          <a:lstStyle/>
          <a:p>
            <a:pPr eaLnBrk="1" hangingPunct="1"/>
            <a:r>
              <a:rPr lang="en-US" altLang="en-US" sz="3600" b="1"/>
              <a:t>Traditional (but </a:t>
            </a:r>
            <a:r>
              <a:rPr lang="en-US" altLang="en-US" sz="3600" b="1" i="1"/>
              <a:t>Inaccurate</a:t>
            </a:r>
            <a:r>
              <a:rPr lang="en-US" altLang="en-US" sz="3600" b="1"/>
              <a:t>) Division:</a:t>
            </a:r>
            <a:r>
              <a:rPr lang="en-US" altLang="en-US" sz="3600"/>
              <a:t> </a:t>
            </a:r>
          </a:p>
          <a:p>
            <a:pPr marL="801688" lvl="1" indent="-400050" eaLnBrk="1" hangingPunct="1">
              <a:buFont typeface="Wingdings" panose="05000000000000000000" pitchFamily="2" charset="2"/>
              <a:buNone/>
            </a:pPr>
            <a:r>
              <a:rPr lang="en-US" altLang="en-US" sz="3200" b="1"/>
              <a:t>1) Acts 13–14:</a:t>
            </a:r>
            <a:r>
              <a:rPr lang="en-US" altLang="en-US" b="1"/>
              <a:t> </a:t>
            </a:r>
            <a:r>
              <a:rPr lang="en-US" altLang="en-US"/>
              <a:t>Journey through Cyprus, Pamphylia, and Pisidia </a:t>
            </a:r>
            <a:r>
              <a:rPr lang="en-US" altLang="en-US" sz="2400"/>
              <a:t>(today's South-Central Turkey)</a:t>
            </a:r>
          </a:p>
          <a:p>
            <a:pPr marL="801688" lvl="1" indent="-400050" eaLnBrk="1" hangingPunct="1">
              <a:buFont typeface="Wingdings" panose="05000000000000000000" pitchFamily="2" charset="2"/>
              <a:buNone/>
            </a:pPr>
            <a:r>
              <a:rPr lang="en-US" altLang="en-US" sz="3200" b="1"/>
              <a:t>2) Acts 15:39–18:22:</a:t>
            </a:r>
            <a:r>
              <a:rPr lang="en-US" altLang="en-US"/>
              <a:t> Journey through Macedonia and Achaia </a:t>
            </a:r>
            <a:r>
              <a:rPr lang="en-US" altLang="en-US" sz="2400"/>
              <a:t>(modern Greece)</a:t>
            </a:r>
            <a:r>
              <a:rPr lang="en-US" altLang="en-US"/>
              <a:t> and Asia Minor </a:t>
            </a:r>
            <a:r>
              <a:rPr lang="en-US" altLang="en-US" sz="2400"/>
              <a:t>(Western Turkey)</a:t>
            </a:r>
          </a:p>
          <a:p>
            <a:pPr marL="801688" lvl="1" indent="-400050" eaLnBrk="1" hangingPunct="1">
              <a:buFont typeface="Wingdings" panose="05000000000000000000" pitchFamily="2" charset="2"/>
              <a:buNone/>
            </a:pPr>
            <a:r>
              <a:rPr lang="en-US" altLang="en-US" sz="3200" b="1"/>
              <a:t>3) Acts 18:23–21:16:</a:t>
            </a:r>
            <a:r>
              <a:rPr lang="en-US" altLang="en-US"/>
              <a:t> Another Journey through Asia Minor, Macedonia, and Achaia, ending in Jerusalem</a:t>
            </a:r>
          </a:p>
          <a:p>
            <a:pPr marL="801688" lvl="1" indent="-400050" eaLnBrk="1" hangingPunct="1">
              <a:buFont typeface="Wingdings" panose="05000000000000000000" pitchFamily="2" charset="2"/>
              <a:buNone/>
            </a:pPr>
            <a:r>
              <a:rPr lang="en-US" altLang="en-US" sz="3200" b="1"/>
              <a:t>R) Acts 22–28:</a:t>
            </a:r>
            <a:r>
              <a:rPr lang="en-US" altLang="en-US" b="1"/>
              <a:t> </a:t>
            </a:r>
            <a:r>
              <a:rPr lang="en-US" altLang="en-US"/>
              <a:t>After being arrested in Jerusalem and imprisoned in Caesarea, Paul is taken by ship to Rome</a:t>
            </a:r>
          </a:p>
          <a:p>
            <a:pPr marL="801688" lvl="1" indent="-400050" algn="ctr" eaLnBrk="1" hangingPunct="1">
              <a:buFont typeface="Wingdings" panose="05000000000000000000" pitchFamily="2" charset="2"/>
              <a:buNone/>
            </a:pPr>
            <a:r>
              <a:rPr lang="en-US" altLang="en-US" b="1"/>
              <a:t>See handout</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Slide Number Placeholder 2">
            <a:extLst>
              <a:ext uri="{FF2B5EF4-FFF2-40B4-BE49-F238E27FC236}">
                <a16:creationId xmlns:a16="http://schemas.microsoft.com/office/drawing/2014/main" id="{6682E52C-D198-A6D0-70C8-EF0AE490B795}"/>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5069122-4BBE-497F-914B-2958E99BD86A}" type="slidenum">
              <a:rPr lang="en-US" altLang="en-US">
                <a:latin typeface="Arial" panose="020B0604020202020204" pitchFamily="34" charset="0"/>
              </a:rPr>
              <a:pPr/>
              <a:t>36</a:t>
            </a:fld>
            <a:endParaRPr lang="en-US" altLang="en-US">
              <a:latin typeface="Arial" panose="020B0604020202020204" pitchFamily="34" charset="0"/>
            </a:endParaRPr>
          </a:p>
        </p:txBody>
      </p:sp>
      <p:sp>
        <p:nvSpPr>
          <p:cNvPr id="464902" name="Rectangle 6">
            <a:extLst>
              <a:ext uri="{FF2B5EF4-FFF2-40B4-BE49-F238E27FC236}">
                <a16:creationId xmlns:a16="http://schemas.microsoft.com/office/drawing/2014/main" id="{8A8A4C1A-FDF7-3ED1-2C69-9AC45CD325C2}"/>
              </a:ext>
            </a:extLst>
          </p:cNvPr>
          <p:cNvSpPr>
            <a:spLocks noGrp="1" noRot="1" noChangeArrowheads="1"/>
          </p:cNvSpPr>
          <p:nvPr>
            <p:ph type="title"/>
          </p:nvPr>
        </p:nvSpPr>
        <p:spPr/>
        <p:txBody>
          <a:bodyPr/>
          <a:lstStyle/>
          <a:p>
            <a:pPr eaLnBrk="1" hangingPunct="1">
              <a:defRPr/>
            </a:pPr>
            <a:r>
              <a:rPr lang="en-US" altLang="en-US">
                <a:effectLst>
                  <a:outerShdw blurRad="38100" dist="38100" dir="2700000" algn="tl">
                    <a:srgbClr val="C0C0C0"/>
                  </a:outerShdw>
                </a:effectLst>
              </a:rPr>
              <a:t>Paul's Journeys: Traditional View</a:t>
            </a:r>
          </a:p>
        </p:txBody>
      </p:sp>
      <p:pic>
        <p:nvPicPr>
          <p:cNvPr id="33796" name="Picture 5" descr="pjbig">
            <a:extLst>
              <a:ext uri="{FF2B5EF4-FFF2-40B4-BE49-F238E27FC236}">
                <a16:creationId xmlns:a16="http://schemas.microsoft.com/office/drawing/2014/main" id="{531800C2-C304-CC84-3E70-3305B1A0512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52525"/>
            <a:ext cx="9144000"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CC2C5B34-932C-F28F-9047-0AA46FB22648}"/>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8385EC94-8426-43BA-B1C7-898CBB81DB1F}" type="slidenum">
              <a:rPr lang="en-US" altLang="en-US">
                <a:latin typeface="Arial" panose="020B0604020202020204" pitchFamily="34" charset="0"/>
              </a:rPr>
              <a:pPr/>
              <a:t>37</a:t>
            </a:fld>
            <a:endParaRPr lang="en-US" altLang="en-US">
              <a:latin typeface="Arial" panose="020B0604020202020204" pitchFamily="34" charset="0"/>
            </a:endParaRPr>
          </a:p>
        </p:txBody>
      </p:sp>
      <p:sp>
        <p:nvSpPr>
          <p:cNvPr id="458754" name="Rectangle 2">
            <a:extLst>
              <a:ext uri="{FF2B5EF4-FFF2-40B4-BE49-F238E27FC236}">
                <a16:creationId xmlns:a16="http://schemas.microsoft.com/office/drawing/2014/main" id="{825B4BA3-E7D6-548A-F510-782140A6B69B}"/>
              </a:ext>
            </a:extLst>
          </p:cNvPr>
          <p:cNvSpPr>
            <a:spLocks noGrp="1" noRot="1" noChangeArrowheads="1"/>
          </p:cNvSpPr>
          <p:nvPr>
            <p:ph type="title"/>
          </p:nvPr>
        </p:nvSpPr>
        <p:spPr>
          <a:xfrm>
            <a:off x="457200" y="0"/>
            <a:ext cx="8229600" cy="1066800"/>
          </a:xfrm>
        </p:spPr>
        <p:txBody>
          <a:bodyPr/>
          <a:lstStyle/>
          <a:p>
            <a:pPr eaLnBrk="1" hangingPunct="1">
              <a:defRPr/>
            </a:pPr>
            <a:r>
              <a:rPr lang="en-US" altLang="en-US">
                <a:effectLst>
                  <a:outerShdw blurRad="38100" dist="38100" dir="2700000" algn="tl">
                    <a:srgbClr val="C0C0C0"/>
                  </a:outerShdw>
                </a:effectLst>
              </a:rPr>
              <a:t>World  &amp;  Continents</a:t>
            </a:r>
          </a:p>
        </p:txBody>
      </p:sp>
      <p:pic>
        <p:nvPicPr>
          <p:cNvPr id="34820" name="Picture 4" descr="world24">
            <a:extLst>
              <a:ext uri="{FF2B5EF4-FFF2-40B4-BE49-F238E27FC236}">
                <a16:creationId xmlns:a16="http://schemas.microsoft.com/office/drawing/2014/main" id="{2F641605-A66B-B97D-A95B-DEC509DD54B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219200"/>
            <a:ext cx="9144000" cy="5029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Slide Number Placeholder 2">
            <a:extLst>
              <a:ext uri="{FF2B5EF4-FFF2-40B4-BE49-F238E27FC236}">
                <a16:creationId xmlns:a16="http://schemas.microsoft.com/office/drawing/2014/main" id="{A8C70C47-94FC-C3C8-18CD-4224E9C26E0F}"/>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20304F9-2062-45B4-B92D-5EBC390BAB95}" type="slidenum">
              <a:rPr lang="en-US" altLang="en-US">
                <a:latin typeface="Arial" panose="020B0604020202020204" pitchFamily="34" charset="0"/>
              </a:rPr>
              <a:pPr/>
              <a:t>38</a:t>
            </a:fld>
            <a:endParaRPr lang="en-US" altLang="en-US">
              <a:latin typeface="Arial" panose="020B0604020202020204" pitchFamily="34" charset="0"/>
            </a:endParaRPr>
          </a:p>
        </p:txBody>
      </p:sp>
      <p:sp>
        <p:nvSpPr>
          <p:cNvPr id="471044" name="Rectangle 4">
            <a:extLst>
              <a:ext uri="{FF2B5EF4-FFF2-40B4-BE49-F238E27FC236}">
                <a16:creationId xmlns:a16="http://schemas.microsoft.com/office/drawing/2014/main" id="{A4B9CA19-D8B6-6B07-54AB-E12CD1C61E68}"/>
              </a:ext>
            </a:extLst>
          </p:cNvPr>
          <p:cNvSpPr>
            <a:spLocks noGrp="1" noRot="1" noChangeArrowheads="1"/>
          </p:cNvSpPr>
          <p:nvPr>
            <p:ph type="title"/>
          </p:nvPr>
        </p:nvSpPr>
        <p:spPr/>
        <p:txBody>
          <a:bodyPr/>
          <a:lstStyle/>
          <a:p>
            <a:pPr eaLnBrk="1" hangingPunct="1">
              <a:defRPr/>
            </a:pPr>
            <a:r>
              <a:rPr lang="en-US" altLang="en-US"/>
              <a:t>Roman Empire</a:t>
            </a:r>
          </a:p>
        </p:txBody>
      </p:sp>
      <p:pic>
        <p:nvPicPr>
          <p:cNvPr id="36868" name="Picture 5" descr="romanempire">
            <a:extLst>
              <a:ext uri="{FF2B5EF4-FFF2-40B4-BE49-F238E27FC236}">
                <a16:creationId xmlns:a16="http://schemas.microsoft.com/office/drawing/2014/main" id="{9B8CA685-BEEF-F656-3A66-B200261B3D7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4583BEA0-4947-5CB0-F76A-5BD22DD2D55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3BC3EFF-037C-44AD-B6C9-F5AF881BBA5F}" type="slidenum">
              <a:rPr lang="en-US" altLang="en-US">
                <a:latin typeface="Arial" panose="020B0604020202020204" pitchFamily="34" charset="0"/>
              </a:rPr>
              <a:pPr/>
              <a:t>39</a:t>
            </a:fld>
            <a:endParaRPr lang="en-US" altLang="en-US">
              <a:latin typeface="Arial" panose="020B0604020202020204" pitchFamily="34" charset="0"/>
            </a:endParaRPr>
          </a:p>
        </p:txBody>
      </p:sp>
      <p:pic>
        <p:nvPicPr>
          <p:cNvPr id="37891" name="Picture 2" descr="Map-5B">
            <a:extLst>
              <a:ext uri="{FF2B5EF4-FFF2-40B4-BE49-F238E27FC236}">
                <a16:creationId xmlns:a16="http://schemas.microsoft.com/office/drawing/2014/main" id="{324FA4FB-FE05-D73B-0C7E-550CA2D4941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4180" name="Rectangle 4">
            <a:extLst>
              <a:ext uri="{FF2B5EF4-FFF2-40B4-BE49-F238E27FC236}">
                <a16:creationId xmlns:a16="http://schemas.microsoft.com/office/drawing/2014/main" id="{B23379ED-3773-5867-1404-691E6028E066}"/>
              </a:ext>
            </a:extLst>
          </p:cNvPr>
          <p:cNvSpPr>
            <a:spLocks noGrp="1" noRot="1" noChangeArrowheads="1"/>
          </p:cNvSpPr>
          <p:nvPr>
            <p:ph type="title" idx="4294967295"/>
          </p:nvPr>
        </p:nvSpPr>
        <p:spPr/>
        <p:txBody>
          <a:bodyPr/>
          <a:lstStyle/>
          <a:p>
            <a:pPr eaLnBrk="1" hangingPunct="1">
              <a:defRPr/>
            </a:pPr>
            <a:r>
              <a:rPr lang="en-US" altLang="en-US">
                <a:solidFill>
                  <a:schemeClr val="accent1"/>
                </a:solidFill>
              </a:rPr>
              <a:t>Paul's 1st Journey </a:t>
            </a:r>
            <a:r>
              <a:rPr lang="en-US" altLang="en-US" sz="4000" b="0">
                <a:solidFill>
                  <a:schemeClr val="accent1"/>
                </a:solidFill>
              </a:rPr>
              <a:t>(Acts 13–14)?</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Slide Number Placeholder 1">
            <a:extLst>
              <a:ext uri="{FF2B5EF4-FFF2-40B4-BE49-F238E27FC236}">
                <a16:creationId xmlns:a16="http://schemas.microsoft.com/office/drawing/2014/main" id="{3DFE43C7-10B0-5F25-E474-4F88131E597B}"/>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A759564-8B8D-4C5C-92B7-FFD9AFA7C67B}" type="slidenum">
              <a:rPr lang="en-US" altLang="en-US">
                <a:latin typeface="Arial" panose="020B0604020202020204" pitchFamily="34" charset="0"/>
              </a:rPr>
              <a:pPr/>
              <a:t>40</a:t>
            </a:fld>
            <a:endParaRPr lang="en-US" altLang="en-US">
              <a:latin typeface="Arial" panose="020B0604020202020204" pitchFamily="34" charset="0"/>
            </a:endParaRPr>
          </a:p>
        </p:txBody>
      </p:sp>
      <p:pic>
        <p:nvPicPr>
          <p:cNvPr id="38915" name="Picture 2" descr="Map-5C">
            <a:extLst>
              <a:ext uri="{FF2B5EF4-FFF2-40B4-BE49-F238E27FC236}">
                <a16:creationId xmlns:a16="http://schemas.microsoft.com/office/drawing/2014/main" id="{001537C1-F19C-1F9C-BC1D-DF8CA32AB0C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288"/>
            <a:ext cx="91440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203" name="Rectangle 3">
            <a:extLst>
              <a:ext uri="{FF2B5EF4-FFF2-40B4-BE49-F238E27FC236}">
                <a16:creationId xmlns:a16="http://schemas.microsoft.com/office/drawing/2014/main" id="{2F99936C-9F99-799B-E618-47C1ED4B69E4}"/>
              </a:ext>
            </a:extLst>
          </p:cNvPr>
          <p:cNvSpPr>
            <a:spLocks noGrp="1" noRot="1" noChangeArrowheads="1"/>
          </p:cNvSpPr>
          <p:nvPr>
            <p:ph type="title" idx="4294967295"/>
          </p:nvPr>
        </p:nvSpPr>
        <p:spPr/>
        <p:txBody>
          <a:bodyPr/>
          <a:lstStyle/>
          <a:p>
            <a:pPr eaLnBrk="1" hangingPunct="1">
              <a:defRPr/>
            </a:pPr>
            <a:r>
              <a:rPr lang="en-US" altLang="en-US">
                <a:solidFill>
                  <a:schemeClr val="accent1"/>
                </a:solidFill>
              </a:rPr>
              <a:t>Paul's 2nd Journey </a:t>
            </a:r>
            <a:r>
              <a:rPr lang="en-US" altLang="en-US" sz="4000" b="0">
                <a:solidFill>
                  <a:schemeClr val="accent1"/>
                </a:solidFill>
              </a:rPr>
              <a:t>(Acts 15–18)?</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Slide Number Placeholder 1">
            <a:extLst>
              <a:ext uri="{FF2B5EF4-FFF2-40B4-BE49-F238E27FC236}">
                <a16:creationId xmlns:a16="http://schemas.microsoft.com/office/drawing/2014/main" id="{D156F60A-7603-8425-E4B9-7FFEC41564CA}"/>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84B69AB5-9AC0-4701-B0F7-DC08C8AE4D08}" type="slidenum">
              <a:rPr lang="en-US" altLang="en-US">
                <a:latin typeface="Arial" panose="020B0604020202020204" pitchFamily="34" charset="0"/>
              </a:rPr>
              <a:pPr/>
              <a:t>41</a:t>
            </a:fld>
            <a:endParaRPr lang="en-US" altLang="en-US">
              <a:latin typeface="Arial" panose="020B0604020202020204" pitchFamily="34" charset="0"/>
            </a:endParaRPr>
          </a:p>
        </p:txBody>
      </p:sp>
      <p:pic>
        <p:nvPicPr>
          <p:cNvPr id="39939" name="Picture 2" descr="Map-5D">
            <a:extLst>
              <a:ext uri="{FF2B5EF4-FFF2-40B4-BE49-F238E27FC236}">
                <a16:creationId xmlns:a16="http://schemas.microsoft.com/office/drawing/2014/main" id="{B8A5E671-51EE-C342-AEC9-C107A40845F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6227" name="Rectangle 3">
            <a:extLst>
              <a:ext uri="{FF2B5EF4-FFF2-40B4-BE49-F238E27FC236}">
                <a16:creationId xmlns:a16="http://schemas.microsoft.com/office/drawing/2014/main" id="{836F0614-6DCD-80A1-058C-CBC6D76314EC}"/>
              </a:ext>
            </a:extLst>
          </p:cNvPr>
          <p:cNvSpPr>
            <a:spLocks noGrp="1" noRot="1" noChangeArrowheads="1"/>
          </p:cNvSpPr>
          <p:nvPr>
            <p:ph type="title" idx="4294967295"/>
          </p:nvPr>
        </p:nvSpPr>
        <p:spPr/>
        <p:txBody>
          <a:bodyPr/>
          <a:lstStyle/>
          <a:p>
            <a:pPr eaLnBrk="1" hangingPunct="1">
              <a:defRPr/>
            </a:pPr>
            <a:r>
              <a:rPr lang="en-US" altLang="en-US">
                <a:solidFill>
                  <a:schemeClr val="accent1"/>
                </a:solidFill>
              </a:rPr>
              <a:t>Paul's 3rd Journey </a:t>
            </a:r>
            <a:r>
              <a:rPr lang="en-US" altLang="en-US" sz="4000" b="0">
                <a:solidFill>
                  <a:schemeClr val="accent1"/>
                </a:solidFill>
              </a:rPr>
              <a:t>(Acts 18–21)?</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Slide Number Placeholder 1">
            <a:extLst>
              <a:ext uri="{FF2B5EF4-FFF2-40B4-BE49-F238E27FC236}">
                <a16:creationId xmlns:a16="http://schemas.microsoft.com/office/drawing/2014/main" id="{E54CFDFF-1BDC-64F8-B9C2-2C580BE5C98A}"/>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A09A44F-685F-4BD4-AC4D-E17A1A3308A3}" type="slidenum">
              <a:rPr lang="en-US" altLang="en-US">
                <a:latin typeface="Arial" panose="020B0604020202020204" pitchFamily="34" charset="0"/>
              </a:rPr>
              <a:pPr/>
              <a:t>42</a:t>
            </a:fld>
            <a:endParaRPr lang="en-US" altLang="en-US">
              <a:latin typeface="Arial" panose="020B0604020202020204" pitchFamily="34" charset="0"/>
            </a:endParaRPr>
          </a:p>
        </p:txBody>
      </p:sp>
      <p:pic>
        <p:nvPicPr>
          <p:cNvPr id="40963" name="Picture 2" descr="Map-5E">
            <a:extLst>
              <a:ext uri="{FF2B5EF4-FFF2-40B4-BE49-F238E27FC236}">
                <a16:creationId xmlns:a16="http://schemas.microsoft.com/office/drawing/2014/main" id="{4F0CD9DD-D1DC-FD4A-1455-0740C628C67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7251" name="Rectangle 3">
            <a:extLst>
              <a:ext uri="{FF2B5EF4-FFF2-40B4-BE49-F238E27FC236}">
                <a16:creationId xmlns:a16="http://schemas.microsoft.com/office/drawing/2014/main" id="{72F7495D-5D22-BFC6-7C7A-CEFF85B9E9ED}"/>
              </a:ext>
            </a:extLst>
          </p:cNvPr>
          <p:cNvSpPr>
            <a:spLocks noGrp="1" noRot="1" noChangeArrowheads="1"/>
          </p:cNvSpPr>
          <p:nvPr>
            <p:ph type="title" idx="4294967295"/>
          </p:nvPr>
        </p:nvSpPr>
        <p:spPr/>
        <p:txBody>
          <a:bodyPr/>
          <a:lstStyle/>
          <a:p>
            <a:pPr eaLnBrk="1" hangingPunct="1">
              <a:defRPr/>
            </a:pPr>
            <a:r>
              <a:rPr lang="en-US" altLang="en-US">
                <a:solidFill>
                  <a:schemeClr val="accent1"/>
                </a:solidFill>
              </a:rPr>
              <a:t>Paul's Journey to Rome </a:t>
            </a:r>
            <a:r>
              <a:rPr lang="en-US" altLang="en-US" sz="4000" b="0">
                <a:solidFill>
                  <a:schemeClr val="accent1"/>
                </a:solidFill>
              </a:rPr>
              <a:t>(Acts 27–28)</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3BE29EA7-0ED2-0774-4DB5-D0D716500B0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2A12942-5FAE-4C9E-ABA9-1B19445C517D}" type="slidenum">
              <a:rPr lang="en-US" altLang="en-US">
                <a:latin typeface="Arial" panose="020B0604020202020204" pitchFamily="34" charset="0"/>
              </a:rPr>
              <a:pPr/>
              <a:t>43</a:t>
            </a:fld>
            <a:endParaRPr lang="en-US" altLang="en-US">
              <a:latin typeface="Arial" panose="020B0604020202020204" pitchFamily="34" charset="0"/>
            </a:endParaRPr>
          </a:p>
        </p:txBody>
      </p:sp>
      <p:sp>
        <p:nvSpPr>
          <p:cNvPr id="460802" name="Rectangle 2">
            <a:extLst>
              <a:ext uri="{FF2B5EF4-FFF2-40B4-BE49-F238E27FC236}">
                <a16:creationId xmlns:a16="http://schemas.microsoft.com/office/drawing/2014/main" id="{F58EB4AD-7B05-7C75-E698-CAF2912FDF76}"/>
              </a:ext>
            </a:extLst>
          </p:cNvPr>
          <p:cNvSpPr>
            <a:spLocks noGrp="1" noRot="1" noChangeArrowheads="1"/>
          </p:cNvSpPr>
          <p:nvPr>
            <p:ph type="title"/>
          </p:nvPr>
        </p:nvSpPr>
        <p:spPr/>
        <p:txBody>
          <a:bodyPr/>
          <a:lstStyle/>
          <a:p>
            <a:pPr eaLnBrk="1" hangingPunct="1">
              <a:defRPr/>
            </a:pPr>
            <a:r>
              <a:rPr lang="en-US" altLang="en-US">
                <a:effectLst>
                  <a:outerShdw blurRad="38100" dist="38100" dir="2700000" algn="tl">
                    <a:srgbClr val="C0C0C0"/>
                  </a:outerShdw>
                </a:effectLst>
              </a:rPr>
              <a:t>Problems with the Traditional View</a:t>
            </a:r>
          </a:p>
        </p:txBody>
      </p:sp>
      <p:sp>
        <p:nvSpPr>
          <p:cNvPr id="460803" name="Rectangle 3">
            <a:extLst>
              <a:ext uri="{FF2B5EF4-FFF2-40B4-BE49-F238E27FC236}">
                <a16:creationId xmlns:a16="http://schemas.microsoft.com/office/drawing/2014/main" id="{8A2A4394-9294-97FF-806E-986BB9950A4D}"/>
              </a:ext>
            </a:extLst>
          </p:cNvPr>
          <p:cNvSpPr>
            <a:spLocks noGrp="1" noChangeArrowheads="1"/>
          </p:cNvSpPr>
          <p:nvPr>
            <p:ph type="body" idx="1"/>
          </p:nvPr>
        </p:nvSpPr>
        <p:spPr/>
        <p:txBody>
          <a:bodyPr/>
          <a:lstStyle/>
          <a:p>
            <a:pPr eaLnBrk="1" hangingPunct="1"/>
            <a:r>
              <a:rPr lang="en-US" altLang="en-US" sz="3000"/>
              <a:t>Paul is </a:t>
            </a:r>
            <a:r>
              <a:rPr lang="en-US" altLang="en-US" sz="3000" b="1" i="1"/>
              <a:t>not in charge</a:t>
            </a:r>
            <a:r>
              <a:rPr lang="en-US" altLang="en-US" sz="3000"/>
              <a:t> during the first journey:</a:t>
            </a:r>
          </a:p>
          <a:p>
            <a:pPr lvl="1" eaLnBrk="1" hangingPunct="1"/>
            <a:r>
              <a:rPr lang="en-US" altLang="en-US" sz="2600" b="1"/>
              <a:t>Barnabas</a:t>
            </a:r>
            <a:r>
              <a:rPr lang="en-US" altLang="en-US" sz="2600"/>
              <a:t> is the leader; </a:t>
            </a:r>
            <a:r>
              <a:rPr lang="en-US" altLang="en-US" sz="2600" b="1"/>
              <a:t>Paul</a:t>
            </a:r>
            <a:r>
              <a:rPr lang="en-US" altLang="en-US" sz="2600"/>
              <a:t> is his assistant.</a:t>
            </a:r>
          </a:p>
          <a:p>
            <a:pPr lvl="1" eaLnBrk="1" hangingPunct="1"/>
            <a:r>
              <a:rPr lang="en-US" altLang="en-US" sz="2600"/>
              <a:t>Acts 9:27; 11:25-30; 13:1-3 – Barnabas has priority over Saul</a:t>
            </a:r>
          </a:p>
          <a:p>
            <a:pPr lvl="1" eaLnBrk="1" hangingPunct="1"/>
            <a:r>
              <a:rPr lang="en-US" altLang="en-US" sz="2600"/>
              <a:t>Acts 13–14 – Order of names: “Barnabas &amp; Saul/Paul”</a:t>
            </a:r>
          </a:p>
          <a:p>
            <a:pPr lvl="1" eaLnBrk="1" hangingPunct="1"/>
            <a:r>
              <a:rPr lang="en-US" altLang="en-US" sz="2600" b="1"/>
              <a:t>Acts 14:12 – </a:t>
            </a:r>
            <a:r>
              <a:rPr lang="en-US" altLang="en-US" sz="2600"/>
              <a:t>Barnabas is “Zeus”; Paul is “Hermes”</a:t>
            </a:r>
          </a:p>
          <a:p>
            <a:pPr eaLnBrk="1" hangingPunct="1"/>
            <a:r>
              <a:rPr lang="en-US" altLang="en-US" sz="3000"/>
              <a:t>After Paul &amp; Barnabas separate, he is </a:t>
            </a:r>
            <a:r>
              <a:rPr lang="en-US" altLang="en-US" sz="3000" b="1" i="1"/>
              <a:t>never alone</a:t>
            </a:r>
            <a:r>
              <a:rPr lang="en-US" altLang="en-US" sz="3000"/>
              <a:t>:</a:t>
            </a:r>
          </a:p>
          <a:p>
            <a:pPr lvl="1" eaLnBrk="1" hangingPunct="1"/>
            <a:r>
              <a:rPr lang="en-US" altLang="en-US" sz="2600" b="1"/>
              <a:t>Acts 15:39-40; 16:1-3</a:t>
            </a:r>
            <a:r>
              <a:rPr lang="en-US" altLang="en-US" sz="2600"/>
              <a:t> – travels with </a:t>
            </a:r>
            <a:r>
              <a:rPr lang="en-US" altLang="en-US" sz="2600" b="1" i="1"/>
              <a:t>Silas</a:t>
            </a:r>
            <a:r>
              <a:rPr lang="en-US" altLang="en-US" sz="2600"/>
              <a:t> and </a:t>
            </a:r>
            <a:r>
              <a:rPr lang="en-US" altLang="en-US" sz="2600" b="1" i="1"/>
              <a:t>Timothy</a:t>
            </a:r>
            <a:r>
              <a:rPr lang="en-US" altLang="en-US" sz="2600"/>
              <a:t>;</a:t>
            </a:r>
            <a:br>
              <a:rPr lang="en-US" altLang="en-US" sz="2600"/>
            </a:br>
            <a:r>
              <a:rPr lang="en-US" altLang="en-US"/>
              <a:t>also 1 Thess 1:1;  2 Cor 1:19 – Paul, Silvanus, Timothy</a:t>
            </a:r>
          </a:p>
          <a:p>
            <a:pPr lvl="1" eaLnBrk="1" hangingPunct="1"/>
            <a:r>
              <a:rPr lang="en-US" altLang="en-US" sz="2600" b="1" i="1"/>
              <a:t>More and more associates over time</a:t>
            </a:r>
            <a:r>
              <a:rPr lang="en-US" altLang="en-US" sz="2600"/>
              <a:t> </a:t>
            </a:r>
            <a:r>
              <a:rPr lang="en-US" altLang="en-US"/>
              <a:t>(see esp. Rom 16)</a:t>
            </a:r>
          </a:p>
          <a:p>
            <a:pPr lvl="1" eaLnBrk="1" hangingPunct="1"/>
            <a:r>
              <a:rPr lang="en-US" altLang="en-US" sz="2600"/>
              <a:t>Beginnings of Paul’s letters usually mention co-authors.</a:t>
            </a:r>
          </a:p>
          <a:p>
            <a:pPr lvl="1" eaLnBrk="1" hangingPunct="1"/>
            <a:r>
              <a:rPr lang="en-US" altLang="en-US" sz="2600"/>
              <a:t>Endings of his letters include many individual greetings.</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03">
                                            <p:txEl>
                                              <p:pRg st="0" end="0"/>
                                            </p:txEl>
                                          </p:spTgt>
                                        </p:tgtEl>
                                        <p:attrNameLst>
                                          <p:attrName>style.visibility</p:attrName>
                                        </p:attrNameLst>
                                      </p:cBhvr>
                                      <p:to>
                                        <p:strVal val="visible"/>
                                      </p:to>
                                    </p:set>
                                    <p:animEffect transition="in" filter="wipe(left)">
                                      <p:cBhvr>
                                        <p:cTn id="7" dur="500"/>
                                        <p:tgtEl>
                                          <p:spTgt spid="46080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03">
                                            <p:txEl>
                                              <p:pRg st="1" end="1"/>
                                            </p:txEl>
                                          </p:spTgt>
                                        </p:tgtEl>
                                        <p:attrNameLst>
                                          <p:attrName>style.visibility</p:attrName>
                                        </p:attrNameLst>
                                      </p:cBhvr>
                                      <p:to>
                                        <p:strVal val="visible"/>
                                      </p:to>
                                    </p:set>
                                    <p:animEffect transition="in" filter="wipe(left)">
                                      <p:cBhvr>
                                        <p:cTn id="11" dur="500"/>
                                        <p:tgtEl>
                                          <p:spTgt spid="46080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03">
                                            <p:txEl>
                                              <p:pRg st="2" end="2"/>
                                            </p:txEl>
                                          </p:spTgt>
                                        </p:tgtEl>
                                        <p:attrNameLst>
                                          <p:attrName>style.visibility</p:attrName>
                                        </p:attrNameLst>
                                      </p:cBhvr>
                                      <p:to>
                                        <p:strVal val="visible"/>
                                      </p:to>
                                    </p:set>
                                    <p:animEffect transition="in" filter="wipe(left)">
                                      <p:cBhvr>
                                        <p:cTn id="15" dur="500"/>
                                        <p:tgtEl>
                                          <p:spTgt spid="46080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03">
                                            <p:txEl>
                                              <p:pRg st="3" end="3"/>
                                            </p:txEl>
                                          </p:spTgt>
                                        </p:tgtEl>
                                        <p:attrNameLst>
                                          <p:attrName>style.visibility</p:attrName>
                                        </p:attrNameLst>
                                      </p:cBhvr>
                                      <p:to>
                                        <p:strVal val="visible"/>
                                      </p:to>
                                    </p:set>
                                    <p:animEffect transition="in" filter="wipe(left)">
                                      <p:cBhvr>
                                        <p:cTn id="19" dur="500"/>
                                        <p:tgtEl>
                                          <p:spTgt spid="46080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60803">
                                            <p:txEl>
                                              <p:pRg st="4" end="4"/>
                                            </p:txEl>
                                          </p:spTgt>
                                        </p:tgtEl>
                                        <p:attrNameLst>
                                          <p:attrName>style.visibility</p:attrName>
                                        </p:attrNameLst>
                                      </p:cBhvr>
                                      <p:to>
                                        <p:strVal val="visible"/>
                                      </p:to>
                                    </p:set>
                                    <p:animEffect transition="in" filter="wipe(left)">
                                      <p:cBhvr>
                                        <p:cTn id="23" dur="500"/>
                                        <p:tgtEl>
                                          <p:spTgt spid="460803">
                                            <p:txEl>
                                              <p:pRg st="4" end="4"/>
                                            </p:txEl>
                                          </p:spTgt>
                                        </p:tgtEl>
                                      </p:cBhvr>
                                    </p:animEffect>
                                  </p:childTnLst>
                                </p:cTn>
                              </p:par>
                            </p:childTnLst>
                          </p:cTn>
                        </p:par>
                      </p:childTnLst>
                    </p:cTn>
                  </p:par>
                  <p:par>
                    <p:cTn id="24" fill="hold">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60803">
                                            <p:txEl>
                                              <p:pRg st="5" end="5"/>
                                            </p:txEl>
                                          </p:spTgt>
                                        </p:tgtEl>
                                        <p:attrNameLst>
                                          <p:attrName>style.visibility</p:attrName>
                                        </p:attrNameLst>
                                      </p:cBhvr>
                                      <p:to>
                                        <p:strVal val="visible"/>
                                      </p:to>
                                    </p:set>
                                    <p:animEffect transition="in" filter="wipe(left)">
                                      <p:cBhvr>
                                        <p:cTn id="28" dur="500"/>
                                        <p:tgtEl>
                                          <p:spTgt spid="460803">
                                            <p:txEl>
                                              <p:pRg st="5" end="5"/>
                                            </p:txEl>
                                          </p:spTgt>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460803">
                                            <p:txEl>
                                              <p:pRg st="6" end="6"/>
                                            </p:txEl>
                                          </p:spTgt>
                                        </p:tgtEl>
                                        <p:attrNameLst>
                                          <p:attrName>style.visibility</p:attrName>
                                        </p:attrNameLst>
                                      </p:cBhvr>
                                      <p:to>
                                        <p:strVal val="visible"/>
                                      </p:to>
                                    </p:set>
                                    <p:animEffect transition="in" filter="wipe(left)">
                                      <p:cBhvr>
                                        <p:cTn id="32" dur="500"/>
                                        <p:tgtEl>
                                          <p:spTgt spid="460803">
                                            <p:txEl>
                                              <p:pRg st="6" end="6"/>
                                            </p:txEl>
                                          </p:spTgt>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460803">
                                            <p:txEl>
                                              <p:pRg st="7" end="7"/>
                                            </p:txEl>
                                          </p:spTgt>
                                        </p:tgtEl>
                                        <p:attrNameLst>
                                          <p:attrName>style.visibility</p:attrName>
                                        </p:attrNameLst>
                                      </p:cBhvr>
                                      <p:to>
                                        <p:strVal val="visible"/>
                                      </p:to>
                                    </p:set>
                                    <p:animEffect transition="in" filter="wipe(left)">
                                      <p:cBhvr>
                                        <p:cTn id="36" dur="500"/>
                                        <p:tgtEl>
                                          <p:spTgt spid="460803">
                                            <p:txEl>
                                              <p:pRg st="7" end="7"/>
                                            </p:txEl>
                                          </p:spTgt>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460803">
                                            <p:txEl>
                                              <p:pRg st="8" end="8"/>
                                            </p:txEl>
                                          </p:spTgt>
                                        </p:tgtEl>
                                        <p:attrNameLst>
                                          <p:attrName>style.visibility</p:attrName>
                                        </p:attrNameLst>
                                      </p:cBhvr>
                                      <p:to>
                                        <p:strVal val="visible"/>
                                      </p:to>
                                    </p:set>
                                    <p:animEffect transition="in" filter="wipe(left)">
                                      <p:cBhvr>
                                        <p:cTn id="40" dur="500"/>
                                        <p:tgtEl>
                                          <p:spTgt spid="460803">
                                            <p:txEl>
                                              <p:pRg st="8" end="8"/>
                                            </p:txEl>
                                          </p:spTgt>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460803">
                                            <p:txEl>
                                              <p:pRg st="9" end="9"/>
                                            </p:txEl>
                                          </p:spTgt>
                                        </p:tgtEl>
                                        <p:attrNameLst>
                                          <p:attrName>style.visibility</p:attrName>
                                        </p:attrNameLst>
                                      </p:cBhvr>
                                      <p:to>
                                        <p:strVal val="visible"/>
                                      </p:to>
                                    </p:set>
                                    <p:animEffect transition="in" filter="wipe(left)">
                                      <p:cBhvr>
                                        <p:cTn id="44" dur="500"/>
                                        <p:tgtEl>
                                          <p:spTgt spid="4608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0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3">
            <a:extLst>
              <a:ext uri="{FF2B5EF4-FFF2-40B4-BE49-F238E27FC236}">
                <a16:creationId xmlns:a16="http://schemas.microsoft.com/office/drawing/2014/main" id="{B7BDCF78-A920-3E17-06BD-B6467C9BA464}"/>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096C787-F0A0-452B-BBED-AAC491608A4B}" type="slidenum">
              <a:rPr lang="en-US" altLang="en-US">
                <a:latin typeface="Arial" panose="020B0604020202020204" pitchFamily="34" charset="0"/>
              </a:rPr>
              <a:pPr/>
              <a:t>44</a:t>
            </a:fld>
            <a:endParaRPr lang="en-US" altLang="en-US">
              <a:latin typeface="Arial" panose="020B0604020202020204" pitchFamily="34" charset="0"/>
            </a:endParaRPr>
          </a:p>
        </p:txBody>
      </p:sp>
      <p:sp>
        <p:nvSpPr>
          <p:cNvPr id="480258" name="Rectangle 2">
            <a:extLst>
              <a:ext uri="{FF2B5EF4-FFF2-40B4-BE49-F238E27FC236}">
                <a16:creationId xmlns:a16="http://schemas.microsoft.com/office/drawing/2014/main" id="{1666CCE7-0C12-3910-EECA-B896C79AAC15}"/>
              </a:ext>
            </a:extLst>
          </p:cNvPr>
          <p:cNvSpPr>
            <a:spLocks noGrp="1" noRot="1" noChangeArrowheads="1"/>
          </p:cNvSpPr>
          <p:nvPr>
            <p:ph type="title"/>
          </p:nvPr>
        </p:nvSpPr>
        <p:spPr/>
        <p:txBody>
          <a:bodyPr/>
          <a:lstStyle/>
          <a:p>
            <a:pPr eaLnBrk="1" hangingPunct="1">
              <a:defRPr/>
            </a:pPr>
            <a:r>
              <a:rPr lang="en-US" altLang="en-US">
                <a:effectLst>
                  <a:outerShdw blurRad="38100" dist="38100" dir="2700000" algn="tl">
                    <a:srgbClr val="C0C0C0"/>
                  </a:outerShdw>
                </a:effectLst>
              </a:rPr>
              <a:t>Problems with “Three Journeys”</a:t>
            </a:r>
          </a:p>
        </p:txBody>
      </p:sp>
      <p:sp>
        <p:nvSpPr>
          <p:cNvPr id="480259" name="Rectangle 3">
            <a:extLst>
              <a:ext uri="{FF2B5EF4-FFF2-40B4-BE49-F238E27FC236}">
                <a16:creationId xmlns:a16="http://schemas.microsoft.com/office/drawing/2014/main" id="{063C5062-3D2B-9237-4E64-BB1CFE487E27}"/>
              </a:ext>
            </a:extLst>
          </p:cNvPr>
          <p:cNvSpPr>
            <a:spLocks noGrp="1" noChangeArrowheads="1"/>
          </p:cNvSpPr>
          <p:nvPr>
            <p:ph type="body" idx="1"/>
          </p:nvPr>
        </p:nvSpPr>
        <p:spPr>
          <a:xfrm>
            <a:off x="304800" y="914400"/>
            <a:ext cx="8534400" cy="5943600"/>
          </a:xfrm>
        </p:spPr>
        <p:txBody>
          <a:bodyPr/>
          <a:lstStyle/>
          <a:p>
            <a:pPr eaLnBrk="1" hangingPunct="1"/>
            <a:r>
              <a:rPr lang="en-US" altLang="en-US" sz="3000"/>
              <a:t>So-called 2</a:t>
            </a:r>
            <a:r>
              <a:rPr lang="en-US" altLang="en-US" sz="3000" baseline="30000"/>
              <a:t>nd</a:t>
            </a:r>
            <a:r>
              <a:rPr lang="en-US" altLang="en-US" sz="3000"/>
              <a:t> and 3</a:t>
            </a:r>
            <a:r>
              <a:rPr lang="en-US" altLang="en-US" sz="3000" baseline="30000"/>
              <a:t>rd</a:t>
            </a:r>
            <a:r>
              <a:rPr lang="en-US" altLang="en-US" sz="3000"/>
              <a:t> “journeys” are </a:t>
            </a:r>
            <a:r>
              <a:rPr lang="en-US" altLang="en-US" sz="3000" b="1" i="1"/>
              <a:t>not  </a:t>
            </a:r>
            <a:r>
              <a:rPr lang="en-US" altLang="en-US" sz="3000"/>
              <a:t>circle-trips, </a:t>
            </a:r>
            <a:br>
              <a:rPr lang="en-US" altLang="en-US" sz="3000"/>
            </a:br>
            <a:r>
              <a:rPr lang="en-US" altLang="en-US" sz="3000"/>
              <a:t>they do not start and end in Syrian </a:t>
            </a:r>
            <a:r>
              <a:rPr lang="en-US" altLang="en-US" sz="3000" b="1"/>
              <a:t>Antioch</a:t>
            </a:r>
            <a:r>
              <a:rPr lang="en-US" altLang="en-US" sz="3000"/>
              <a:t>:</a:t>
            </a:r>
          </a:p>
          <a:p>
            <a:pPr lvl="1" eaLnBrk="1" hangingPunct="1"/>
            <a:r>
              <a:rPr lang="en-US" altLang="en-US" sz="2600" b="1"/>
              <a:t>Acts 18:22-23</a:t>
            </a:r>
            <a:r>
              <a:rPr lang="en-US" altLang="en-US" sz="2600"/>
              <a:t> – “Upon landing at Caesarea, he went up and greeted the church and then went down to </a:t>
            </a:r>
            <a:r>
              <a:rPr lang="en-US" altLang="en-US" sz="2600" b="1"/>
              <a:t>Antioch</a:t>
            </a:r>
            <a:r>
              <a:rPr lang="en-US" altLang="en-US" sz="2600"/>
              <a:t>.  After staying there some time, he left and traveled in orderly sequence through the Galatian country and Phrygia, bringing strength to all the disciples.”</a:t>
            </a:r>
            <a:endParaRPr lang="en-US" altLang="en-US" sz="2600" b="1"/>
          </a:p>
          <a:p>
            <a:pPr eaLnBrk="1" hangingPunct="1">
              <a:spcBef>
                <a:spcPct val="80000"/>
              </a:spcBef>
            </a:pPr>
            <a:r>
              <a:rPr lang="en-US" altLang="en-US" sz="3000"/>
              <a:t>Is this really the end of trip 2 and the start of trip 3?</a:t>
            </a:r>
          </a:p>
          <a:p>
            <a:pPr lvl="1" eaLnBrk="1" hangingPunct="1"/>
            <a:r>
              <a:rPr lang="en-US" altLang="en-US" sz="2600"/>
              <a:t>If Paul ever returned to Antioch, it was only for a brief visit; he is no longer commissioned by the church there.</a:t>
            </a:r>
            <a:endParaRPr lang="en-US" altLang="en-US" sz="2600" b="1"/>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0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0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0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0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59"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C0617D08-F29D-F41E-94E6-B75CFFDDDD48}"/>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2A29AA1-90B3-4167-9A33-1F62F61D0683}" type="slidenum">
              <a:rPr lang="en-US" altLang="en-US">
                <a:latin typeface="Arial" panose="020B0604020202020204" pitchFamily="34" charset="0"/>
              </a:rPr>
              <a:pPr/>
              <a:t>45</a:t>
            </a:fld>
            <a:endParaRPr lang="en-US" altLang="en-US">
              <a:latin typeface="Arial" panose="020B0604020202020204" pitchFamily="34" charset="0"/>
            </a:endParaRPr>
          </a:p>
        </p:txBody>
      </p:sp>
      <p:sp>
        <p:nvSpPr>
          <p:cNvPr id="582658" name="Rectangle 2">
            <a:extLst>
              <a:ext uri="{FF2B5EF4-FFF2-40B4-BE49-F238E27FC236}">
                <a16:creationId xmlns:a16="http://schemas.microsoft.com/office/drawing/2014/main" id="{AF567AA4-1DEB-CA24-EF7C-D092F01C0EE8}"/>
              </a:ext>
            </a:extLst>
          </p:cNvPr>
          <p:cNvSpPr>
            <a:spLocks noGrp="1" noRot="1" noChangeArrowheads="1"/>
          </p:cNvSpPr>
          <p:nvPr>
            <p:ph type="title"/>
          </p:nvPr>
        </p:nvSpPr>
        <p:spPr/>
        <p:txBody>
          <a:bodyPr/>
          <a:lstStyle/>
          <a:p>
            <a:pPr eaLnBrk="1" hangingPunct="1">
              <a:defRPr/>
            </a:pPr>
            <a:r>
              <a:rPr lang="en-US" altLang="en-US">
                <a:effectLst>
                  <a:outerShdw blurRad="38100" dist="38100" dir="2700000" algn="tl">
                    <a:srgbClr val="C0C0C0"/>
                  </a:outerShdw>
                </a:effectLst>
              </a:rPr>
              <a:t>Problems with “Three Journeys”</a:t>
            </a:r>
          </a:p>
        </p:txBody>
      </p:sp>
      <p:sp>
        <p:nvSpPr>
          <p:cNvPr id="44036" name="Rectangle 3">
            <a:extLst>
              <a:ext uri="{FF2B5EF4-FFF2-40B4-BE49-F238E27FC236}">
                <a16:creationId xmlns:a16="http://schemas.microsoft.com/office/drawing/2014/main" id="{91732C2A-003D-FBDD-5B89-3E3E4072ACB5}"/>
              </a:ext>
            </a:extLst>
          </p:cNvPr>
          <p:cNvSpPr>
            <a:spLocks noGrp="1" noChangeArrowheads="1"/>
          </p:cNvSpPr>
          <p:nvPr>
            <p:ph type="body" idx="1"/>
          </p:nvPr>
        </p:nvSpPr>
        <p:spPr/>
        <p:txBody>
          <a:bodyPr/>
          <a:lstStyle/>
          <a:p>
            <a:pPr eaLnBrk="1" hangingPunct="1">
              <a:lnSpc>
                <a:spcPct val="90000"/>
              </a:lnSpc>
            </a:pPr>
            <a:r>
              <a:rPr lang="en-US" altLang="en-US" sz="3100"/>
              <a:t>Paul make a definite break with Barnabas and the Church at Antioch. But WHY?</a:t>
            </a:r>
          </a:p>
          <a:p>
            <a:pPr lvl="1" eaLnBrk="1" hangingPunct="1">
              <a:lnSpc>
                <a:spcPct val="90000"/>
              </a:lnSpc>
            </a:pPr>
            <a:r>
              <a:rPr lang="en-US" altLang="en-US" sz="2600" b="1"/>
              <a:t>Acts 15:39-40</a:t>
            </a:r>
            <a:r>
              <a:rPr lang="en-US" altLang="en-US" sz="2600"/>
              <a:t> – a dispute with Barnabas about John Mark?</a:t>
            </a:r>
            <a:endParaRPr lang="en-US" altLang="en-US" sz="2600" b="1"/>
          </a:p>
          <a:p>
            <a:pPr lvl="1" eaLnBrk="1" hangingPunct="1">
              <a:lnSpc>
                <a:spcPct val="90000"/>
              </a:lnSpc>
            </a:pPr>
            <a:r>
              <a:rPr lang="en-US" altLang="en-US" sz="2600" b="1"/>
              <a:t>Galatians 2:11-14</a:t>
            </a:r>
            <a:r>
              <a:rPr lang="en-US" altLang="en-US" sz="2600"/>
              <a:t> – “And when </a:t>
            </a:r>
            <a:r>
              <a:rPr lang="en-US" altLang="en-US" sz="2600" b="1"/>
              <a:t>Kephas</a:t>
            </a:r>
            <a:r>
              <a:rPr lang="en-US" altLang="en-US" sz="2600"/>
              <a:t> came to Antioch, </a:t>
            </a:r>
            <a:br>
              <a:rPr lang="en-US" altLang="en-US" sz="2600"/>
            </a:br>
            <a:r>
              <a:rPr lang="en-US" altLang="en-US" sz="2600" b="1" i="1"/>
              <a:t>I opposed him to his face </a:t>
            </a:r>
            <a:r>
              <a:rPr lang="en-US" altLang="en-US" sz="2600"/>
              <a:t>because </a:t>
            </a:r>
            <a:r>
              <a:rPr lang="en-US" altLang="en-US" sz="2600" b="1" i="1"/>
              <a:t>he clearly was wrong</a:t>
            </a:r>
            <a:r>
              <a:rPr lang="en-US" altLang="en-US" sz="2600"/>
              <a:t>. </a:t>
            </a:r>
            <a:br>
              <a:rPr lang="en-US" altLang="en-US" sz="2600"/>
            </a:br>
            <a:r>
              <a:rPr lang="en-US" altLang="en-US" sz="1600"/>
              <a:t>12</a:t>
            </a:r>
            <a:r>
              <a:rPr lang="en-US" altLang="en-US" sz="2600"/>
              <a:t> For, until some people came from James, he used to eat with the Gentiles; but when they came, he began to draw back and separated himself, because he was afraid of the circumcised. </a:t>
            </a:r>
            <a:r>
              <a:rPr lang="en-US" altLang="en-US" sz="1600"/>
              <a:t>13</a:t>
            </a:r>
            <a:r>
              <a:rPr lang="en-US" altLang="en-US" sz="2600"/>
              <a:t> And the rest of the Jews also acted </a:t>
            </a:r>
            <a:r>
              <a:rPr lang="en-US" altLang="en-US" sz="2600" b="1" i="1"/>
              <a:t>hypocritically </a:t>
            </a:r>
            <a:r>
              <a:rPr lang="en-US" altLang="en-US" sz="2600"/>
              <a:t>along with him, with the result that </a:t>
            </a:r>
            <a:r>
              <a:rPr lang="en-US" altLang="en-US" sz="2600" b="1" i="1"/>
              <a:t>even </a:t>
            </a:r>
            <a:r>
              <a:rPr lang="en-US" altLang="en-US" sz="2600" b="1"/>
              <a:t>Barnabas </a:t>
            </a:r>
            <a:r>
              <a:rPr lang="en-US" altLang="en-US" sz="2600" b="1" i="1"/>
              <a:t>was carried away by their hypocrisy</a:t>
            </a:r>
            <a:r>
              <a:rPr lang="en-US" altLang="en-US" sz="2600"/>
              <a:t>. </a:t>
            </a:r>
            <a:r>
              <a:rPr lang="en-US" altLang="en-US" sz="1600"/>
              <a:t>14</a:t>
            </a:r>
            <a:r>
              <a:rPr lang="en-US" altLang="en-US" sz="2600"/>
              <a:t> But when I saw that they were not on the right road in line with the truth of the gospel, I said to </a:t>
            </a:r>
            <a:r>
              <a:rPr lang="en-US" altLang="en-US" sz="2600" b="1"/>
              <a:t>Kephas</a:t>
            </a:r>
            <a:r>
              <a:rPr lang="en-US" altLang="en-US" sz="2600"/>
              <a:t> in front of all, ‘If you, though a Jew, are living like a Gentile and not like a Jew, how can you compel the Gentiles to live like Jews?’ ”</a:t>
            </a:r>
            <a:endParaRPr lang="en-US" altLang="en-US" sz="250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Slide Number Placeholder 3">
            <a:extLst>
              <a:ext uri="{FF2B5EF4-FFF2-40B4-BE49-F238E27FC236}">
                <a16:creationId xmlns:a16="http://schemas.microsoft.com/office/drawing/2014/main" id="{D083A481-8C03-0D90-348F-576A23A027FB}"/>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EDFD7DA-9DF1-4B42-B57C-6DF10142A801}" type="slidenum">
              <a:rPr lang="en-US" altLang="en-US">
                <a:latin typeface="Arial" panose="020B0604020202020204" pitchFamily="34" charset="0"/>
              </a:rPr>
              <a:pPr/>
              <a:t>46</a:t>
            </a:fld>
            <a:endParaRPr lang="en-US" altLang="en-US">
              <a:latin typeface="Arial" panose="020B0604020202020204" pitchFamily="34" charset="0"/>
            </a:endParaRPr>
          </a:p>
        </p:txBody>
      </p:sp>
      <p:sp>
        <p:nvSpPr>
          <p:cNvPr id="604162" name="Rectangle 2">
            <a:extLst>
              <a:ext uri="{FF2B5EF4-FFF2-40B4-BE49-F238E27FC236}">
                <a16:creationId xmlns:a16="http://schemas.microsoft.com/office/drawing/2014/main" id="{1DB614BB-8020-28C2-A45D-DF64C5E46FA8}"/>
              </a:ext>
            </a:extLst>
          </p:cNvPr>
          <p:cNvSpPr>
            <a:spLocks noGrp="1" noRot="1" noChangeArrowheads="1"/>
          </p:cNvSpPr>
          <p:nvPr>
            <p:ph type="title"/>
          </p:nvPr>
        </p:nvSpPr>
        <p:spPr/>
        <p:txBody>
          <a:bodyPr/>
          <a:lstStyle/>
          <a:p>
            <a:pPr eaLnBrk="1" hangingPunct="1">
              <a:defRPr/>
            </a:pPr>
            <a:r>
              <a:rPr lang="en-US" altLang="en-US"/>
              <a:t>Corrections to the Traditional View</a:t>
            </a:r>
          </a:p>
        </p:txBody>
      </p:sp>
      <p:sp>
        <p:nvSpPr>
          <p:cNvPr id="604163" name="Rectangle 3">
            <a:extLst>
              <a:ext uri="{FF2B5EF4-FFF2-40B4-BE49-F238E27FC236}">
                <a16:creationId xmlns:a16="http://schemas.microsoft.com/office/drawing/2014/main" id="{1BF63E72-455A-8A74-C7DF-C1C7CAAA46AE}"/>
              </a:ext>
            </a:extLst>
          </p:cNvPr>
          <p:cNvSpPr>
            <a:spLocks noGrp="1" noChangeArrowheads="1"/>
          </p:cNvSpPr>
          <p:nvPr>
            <p:ph type="body" idx="1"/>
          </p:nvPr>
        </p:nvSpPr>
        <p:spPr>
          <a:xfrm>
            <a:off x="304800" y="1447800"/>
            <a:ext cx="8610600" cy="5410200"/>
          </a:xfrm>
        </p:spPr>
        <p:txBody>
          <a:bodyPr/>
          <a:lstStyle/>
          <a:p>
            <a:pPr eaLnBrk="1" hangingPunct="1"/>
            <a:r>
              <a:rPr lang="en-US" altLang="en-US" dirty="0"/>
              <a:t>After leaving Antioch, Paul and some companions spend several years preaching and establishing communities of believers (churches) in Macedonia &amp; Achaia, esp. </a:t>
            </a:r>
            <a:r>
              <a:rPr lang="en-US" altLang="en-US" b="1" dirty="0"/>
              <a:t>Corinth</a:t>
            </a:r>
            <a:r>
              <a:rPr lang="en-US" altLang="en-US" dirty="0"/>
              <a:t>.</a:t>
            </a:r>
          </a:p>
          <a:p>
            <a:pPr eaLnBrk="1" hangingPunct="1"/>
            <a:endParaRPr lang="en-US" altLang="en-US" dirty="0"/>
          </a:p>
          <a:p>
            <a:pPr eaLnBrk="1" hangingPunct="1"/>
            <a:r>
              <a:rPr lang="en-US" altLang="en-US" dirty="0"/>
              <a:t>A few years later, they leave Corinth and make </a:t>
            </a:r>
            <a:r>
              <a:rPr lang="en-US" altLang="en-US" b="1" dirty="0"/>
              <a:t>Ephesus</a:t>
            </a:r>
            <a:r>
              <a:rPr lang="en-US" altLang="en-US" dirty="0"/>
              <a:t>, the capital city of Asia Minor, the main base of their expanding missionary operations for several more years.</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1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63"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Slide Number Placeholder 1">
            <a:extLst>
              <a:ext uri="{FF2B5EF4-FFF2-40B4-BE49-F238E27FC236}">
                <a16:creationId xmlns:a16="http://schemas.microsoft.com/office/drawing/2014/main" id="{A042C787-5016-1547-525E-5C98D369038E}"/>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6AFF803-D24C-4CF5-8AAA-BDC7689DFC80}" type="slidenum">
              <a:rPr lang="en-US" altLang="en-US">
                <a:latin typeface="Arial" panose="020B0604020202020204" pitchFamily="34" charset="0"/>
              </a:rPr>
              <a:pPr/>
              <a:t>47</a:t>
            </a:fld>
            <a:endParaRPr lang="en-US" altLang="en-US">
              <a:latin typeface="Arial" panose="020B0604020202020204" pitchFamily="34" charset="0"/>
            </a:endParaRPr>
          </a:p>
        </p:txBody>
      </p:sp>
      <p:pic>
        <p:nvPicPr>
          <p:cNvPr id="46083" name="Picture 2" descr="Map-5X1">
            <a:extLst>
              <a:ext uri="{FF2B5EF4-FFF2-40B4-BE49-F238E27FC236}">
                <a16:creationId xmlns:a16="http://schemas.microsoft.com/office/drawing/2014/main" id="{DA4888D4-BC7C-38E4-1E40-3C3F74B1586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9299" name="Rectangle 3">
            <a:extLst>
              <a:ext uri="{FF2B5EF4-FFF2-40B4-BE49-F238E27FC236}">
                <a16:creationId xmlns:a16="http://schemas.microsoft.com/office/drawing/2014/main" id="{4A435993-8581-808A-C970-5949F8906EAA}"/>
              </a:ext>
            </a:extLst>
          </p:cNvPr>
          <p:cNvSpPr>
            <a:spLocks noGrp="1" noRot="1" noChangeArrowheads="1"/>
          </p:cNvSpPr>
          <p:nvPr>
            <p:ph type="title" idx="4294967295"/>
          </p:nvPr>
        </p:nvSpPr>
        <p:spPr/>
        <p:txBody>
          <a:bodyPr/>
          <a:lstStyle/>
          <a:p>
            <a:pPr eaLnBrk="1" hangingPunct="1">
              <a:defRPr/>
            </a:pPr>
            <a:r>
              <a:rPr lang="en-US" altLang="en-US" sz="4000">
                <a:solidFill>
                  <a:schemeClr val="accent1"/>
                </a:solidFill>
              </a:rPr>
              <a:t>Paul </a:t>
            </a:r>
            <a:r>
              <a:rPr lang="en-US" altLang="en-US">
                <a:solidFill>
                  <a:schemeClr val="accent1"/>
                </a:solidFill>
              </a:rPr>
              <a:t>leaves</a:t>
            </a:r>
            <a:r>
              <a:rPr lang="en-US" altLang="en-US" sz="4000">
                <a:solidFill>
                  <a:schemeClr val="accent1"/>
                </a:solidFill>
              </a:rPr>
              <a:t> Antioch, settles in Corinth</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Slide Number Placeholder 1">
            <a:extLst>
              <a:ext uri="{FF2B5EF4-FFF2-40B4-BE49-F238E27FC236}">
                <a16:creationId xmlns:a16="http://schemas.microsoft.com/office/drawing/2014/main" id="{34A5353B-185C-E4C6-168D-871D666CC6A3}"/>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6241308-3B00-4F83-AD00-89150BC1086B}" type="slidenum">
              <a:rPr lang="en-US" altLang="en-US">
                <a:latin typeface="Arial" panose="020B0604020202020204" pitchFamily="34" charset="0"/>
              </a:rPr>
              <a:pPr/>
              <a:t>48</a:t>
            </a:fld>
            <a:endParaRPr lang="en-US" altLang="en-US">
              <a:latin typeface="Arial" panose="020B0604020202020204" pitchFamily="34" charset="0"/>
            </a:endParaRPr>
          </a:p>
        </p:txBody>
      </p:sp>
      <p:pic>
        <p:nvPicPr>
          <p:cNvPr id="47107" name="Picture 2" descr="Map-5X2">
            <a:extLst>
              <a:ext uri="{FF2B5EF4-FFF2-40B4-BE49-F238E27FC236}">
                <a16:creationId xmlns:a16="http://schemas.microsoft.com/office/drawing/2014/main" id="{C7529E3F-7624-35F5-C615-3EAD60319A1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23" name="Rectangle 3">
            <a:extLst>
              <a:ext uri="{FF2B5EF4-FFF2-40B4-BE49-F238E27FC236}">
                <a16:creationId xmlns:a16="http://schemas.microsoft.com/office/drawing/2014/main" id="{E525BE5E-C276-EA9B-790B-CDF00F5A6250}"/>
              </a:ext>
            </a:extLst>
          </p:cNvPr>
          <p:cNvSpPr>
            <a:spLocks noGrp="1" noRot="1" noChangeArrowheads="1"/>
          </p:cNvSpPr>
          <p:nvPr>
            <p:ph type="title" idx="4294967295"/>
          </p:nvPr>
        </p:nvSpPr>
        <p:spPr/>
        <p:txBody>
          <a:bodyPr/>
          <a:lstStyle/>
          <a:p>
            <a:pPr eaLnBrk="1" hangingPunct="1">
              <a:defRPr/>
            </a:pPr>
            <a:r>
              <a:rPr lang="en-US" altLang="en-US">
                <a:solidFill>
                  <a:schemeClr val="accent1"/>
                </a:solidFill>
              </a:rPr>
              <a:t>Paul moves from Corinth to Ephesus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Slide Number Placeholder 1">
            <a:extLst>
              <a:ext uri="{FF2B5EF4-FFF2-40B4-BE49-F238E27FC236}">
                <a16:creationId xmlns:a16="http://schemas.microsoft.com/office/drawing/2014/main" id="{B06307CC-3DA0-069C-F0C7-0596764705E1}"/>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F30F402A-1C23-4013-BE1B-8497FD118AC0}" type="slidenum">
              <a:rPr lang="en-US" altLang="en-US">
                <a:latin typeface="Arial" panose="020B0604020202020204" pitchFamily="34" charset="0"/>
              </a:rPr>
              <a:pPr/>
              <a:t>49</a:t>
            </a:fld>
            <a:endParaRPr lang="en-US" altLang="en-US">
              <a:latin typeface="Arial" panose="020B0604020202020204" pitchFamily="34" charset="0"/>
            </a:endParaRPr>
          </a:p>
        </p:txBody>
      </p:sp>
      <p:pic>
        <p:nvPicPr>
          <p:cNvPr id="48131" name="Picture 2" descr="Map-5X3">
            <a:extLst>
              <a:ext uri="{FF2B5EF4-FFF2-40B4-BE49-F238E27FC236}">
                <a16:creationId xmlns:a16="http://schemas.microsoft.com/office/drawing/2014/main" id="{0C2A2D77-BA8F-EBB3-3BC5-F35FD22CAD5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1347" name="Rectangle 3">
            <a:extLst>
              <a:ext uri="{FF2B5EF4-FFF2-40B4-BE49-F238E27FC236}">
                <a16:creationId xmlns:a16="http://schemas.microsoft.com/office/drawing/2014/main" id="{ABCC55E7-DA78-1308-6F9E-180758590AB0}"/>
              </a:ext>
            </a:extLst>
          </p:cNvPr>
          <p:cNvSpPr>
            <a:spLocks noGrp="1" noRot="1" noChangeArrowheads="1"/>
          </p:cNvSpPr>
          <p:nvPr>
            <p:ph type="title" idx="4294967295"/>
          </p:nvPr>
        </p:nvSpPr>
        <p:spPr/>
        <p:txBody>
          <a:bodyPr/>
          <a:lstStyle/>
          <a:p>
            <a:pPr eaLnBrk="1" hangingPunct="1">
              <a:defRPr/>
            </a:pPr>
            <a:r>
              <a:rPr lang="en-US" altLang="en-US">
                <a:solidFill>
                  <a:schemeClr val="accent1"/>
                </a:solidFill>
              </a:rPr>
              <a:t>Paul prepares to visit Jerusalem</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Slide Number Placeholder 3">
            <a:extLst>
              <a:ext uri="{FF2B5EF4-FFF2-40B4-BE49-F238E27FC236}">
                <a16:creationId xmlns:a16="http://schemas.microsoft.com/office/drawing/2014/main" id="{D5F28B3A-D6C7-D7C9-399F-DD2C90BD1814}"/>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82C8040-EF35-4B6A-83F3-5F814C5DDC67}" type="slidenum">
              <a:rPr lang="en-US" altLang="en-US">
                <a:latin typeface="Arial" panose="020B0604020202020204" pitchFamily="34" charset="0"/>
              </a:rPr>
              <a:pPr/>
              <a:t>50</a:t>
            </a:fld>
            <a:endParaRPr lang="en-US" altLang="en-US">
              <a:latin typeface="Arial" panose="020B0604020202020204" pitchFamily="34" charset="0"/>
            </a:endParaRPr>
          </a:p>
        </p:txBody>
      </p:sp>
      <p:sp>
        <p:nvSpPr>
          <p:cNvPr id="474114" name="Rectangle 2">
            <a:extLst>
              <a:ext uri="{FF2B5EF4-FFF2-40B4-BE49-F238E27FC236}">
                <a16:creationId xmlns:a16="http://schemas.microsoft.com/office/drawing/2014/main" id="{2AC86487-8EC3-DAA9-3E38-E0E72CD6611B}"/>
              </a:ext>
            </a:extLst>
          </p:cNvPr>
          <p:cNvSpPr>
            <a:spLocks noGrp="1" noRot="1" noChangeArrowheads="1"/>
          </p:cNvSpPr>
          <p:nvPr>
            <p:ph type="title"/>
          </p:nvPr>
        </p:nvSpPr>
        <p:spPr/>
        <p:txBody>
          <a:bodyPr/>
          <a:lstStyle/>
          <a:p>
            <a:pPr eaLnBrk="1" hangingPunct="1">
              <a:defRPr/>
            </a:pPr>
            <a:r>
              <a:rPr lang="en-US" altLang="en-US"/>
              <a:t>Five Main Phases of Paul's Life</a:t>
            </a:r>
          </a:p>
        </p:txBody>
      </p:sp>
      <p:sp>
        <p:nvSpPr>
          <p:cNvPr id="474115" name="Rectangle 3">
            <a:extLst>
              <a:ext uri="{FF2B5EF4-FFF2-40B4-BE49-F238E27FC236}">
                <a16:creationId xmlns:a16="http://schemas.microsoft.com/office/drawing/2014/main" id="{30763487-1DCD-126A-53DD-7CAE9B1738DD}"/>
              </a:ext>
            </a:extLst>
          </p:cNvPr>
          <p:cNvSpPr>
            <a:spLocks noGrp="1" noChangeArrowheads="1"/>
          </p:cNvSpPr>
          <p:nvPr>
            <p:ph type="body" idx="1"/>
          </p:nvPr>
        </p:nvSpPr>
        <p:spPr>
          <a:xfrm>
            <a:off x="304800" y="914400"/>
            <a:ext cx="8839200" cy="5943600"/>
          </a:xfrm>
        </p:spPr>
        <p:txBody>
          <a:bodyPr/>
          <a:lstStyle/>
          <a:p>
            <a:pPr marL="463550" indent="-463550" eaLnBrk="1" hangingPunct="1">
              <a:buFont typeface="Wingdings" panose="05000000000000000000" pitchFamily="2" charset="2"/>
              <a:buNone/>
            </a:pPr>
            <a:r>
              <a:rPr lang="en-US" altLang="en-US" sz="3000" b="1"/>
              <a:t>0)</a:t>
            </a:r>
            <a:r>
              <a:rPr lang="en-US" altLang="en-US" sz="3000"/>
              <a:t> </a:t>
            </a:r>
            <a:r>
              <a:rPr lang="en-US" altLang="en-US" sz="3000" b="1"/>
              <a:t>Pre-Christian Phase</a:t>
            </a:r>
            <a:r>
              <a:rPr lang="en-US" altLang="en-US" sz="3000"/>
              <a:t> (ca. AD 10–35)</a:t>
            </a:r>
          </a:p>
          <a:p>
            <a:pPr marL="463550" indent="-463550" eaLnBrk="1" hangingPunct="1">
              <a:buFont typeface="Wingdings" panose="05000000000000000000" pitchFamily="2" charset="2"/>
              <a:buNone/>
            </a:pPr>
            <a:r>
              <a:rPr lang="en-US" altLang="en-US" sz="3000" b="1"/>
              <a:t>1)</a:t>
            </a:r>
            <a:r>
              <a:rPr lang="en-US" altLang="en-US" sz="3000"/>
              <a:t> </a:t>
            </a:r>
            <a:r>
              <a:rPr lang="en-US" altLang="en-US" sz="3000" b="1"/>
              <a:t>Paul’s New Christian Life: </a:t>
            </a:r>
            <a:br>
              <a:rPr lang="en-US" altLang="en-US" sz="3000" b="1"/>
            </a:br>
            <a:r>
              <a:rPr lang="en-US" altLang="en-US" sz="3000"/>
              <a:t>in the EAST (ca. AD 35–49)</a:t>
            </a:r>
          </a:p>
          <a:p>
            <a:pPr marL="463550" indent="-463550" eaLnBrk="1" hangingPunct="1">
              <a:buFont typeface="Wingdings" panose="05000000000000000000" pitchFamily="2" charset="2"/>
              <a:buNone/>
            </a:pPr>
            <a:r>
              <a:rPr lang="en-US" altLang="en-US" sz="3000" b="1"/>
              <a:t>2)</a:t>
            </a:r>
            <a:r>
              <a:rPr lang="en-US" altLang="en-US" sz="3000"/>
              <a:t> </a:t>
            </a:r>
            <a:r>
              <a:rPr lang="en-US" altLang="en-US" sz="3000" b="1"/>
              <a:t>Early Independent Missionary Phase: </a:t>
            </a:r>
            <a:br>
              <a:rPr lang="en-US" altLang="en-US" sz="3000" b="1"/>
            </a:br>
            <a:r>
              <a:rPr lang="en-US" altLang="en-US" sz="3000"/>
              <a:t>in MACEDONIA &amp; ACHAIA (ca. AD 50–52) </a:t>
            </a:r>
          </a:p>
          <a:p>
            <a:pPr marL="463550" indent="-463550" eaLnBrk="1" hangingPunct="1">
              <a:buFont typeface="Wingdings" panose="05000000000000000000" pitchFamily="2" charset="2"/>
              <a:buNone/>
            </a:pPr>
            <a:r>
              <a:rPr lang="en-US" altLang="en-US" sz="3000" b="1"/>
              <a:t>3)</a:t>
            </a:r>
            <a:r>
              <a:rPr lang="en-US" altLang="en-US" sz="3000"/>
              <a:t> </a:t>
            </a:r>
            <a:r>
              <a:rPr lang="en-US" altLang="en-US" sz="3000" b="1"/>
              <a:t>Mature Missionary Leadership Phase: </a:t>
            </a:r>
            <a:br>
              <a:rPr lang="en-US" altLang="en-US" sz="3000" b="1"/>
            </a:br>
            <a:r>
              <a:rPr lang="en-US" altLang="en-US" sz="3000"/>
              <a:t>in ASIA (Minor) (ca. AD 53–57) </a:t>
            </a:r>
          </a:p>
          <a:p>
            <a:pPr marL="463550" indent="-463550" eaLnBrk="1" hangingPunct="1">
              <a:buFont typeface="Wingdings" panose="05000000000000000000" pitchFamily="2" charset="2"/>
              <a:buNone/>
            </a:pPr>
            <a:r>
              <a:rPr lang="en-US" altLang="en-US" sz="3000" b="1"/>
              <a:t>4)</a:t>
            </a:r>
            <a:r>
              <a:rPr lang="en-US" altLang="en-US" sz="3000"/>
              <a:t> </a:t>
            </a:r>
            <a:r>
              <a:rPr lang="en-US" altLang="en-US" sz="3000" b="1"/>
              <a:t>Final Missionary Travel Phase: </a:t>
            </a:r>
            <a:br>
              <a:rPr lang="en-US" altLang="en-US" sz="3000" b="1"/>
            </a:br>
            <a:r>
              <a:rPr lang="en-US" altLang="en-US" sz="3000"/>
              <a:t>plans to go further WEST (ca. AD 58–62/64)</a:t>
            </a:r>
          </a:p>
          <a:p>
            <a:pPr marL="463550" indent="-463550" eaLnBrk="1" hangingPunct="1">
              <a:buFont typeface="Wingdings" panose="05000000000000000000" pitchFamily="2" charset="2"/>
              <a:buNone/>
            </a:pPr>
            <a:r>
              <a:rPr lang="en-US" altLang="en-US" sz="3000" b="1"/>
              <a:t>X)</a:t>
            </a:r>
            <a:r>
              <a:rPr lang="en-US" altLang="en-US" sz="3000"/>
              <a:t> </a:t>
            </a:r>
            <a:r>
              <a:rPr lang="en-US" altLang="en-US" sz="3000" b="1"/>
              <a:t>After Paul’s Death: his legacy continues </a:t>
            </a:r>
            <a:br>
              <a:rPr lang="en-US" altLang="en-US" sz="3000" b="1"/>
            </a:br>
            <a:r>
              <a:rPr lang="en-US" altLang="en-US" sz="3000"/>
              <a:t>(AD 60's - 90's and beyond)</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4115">
                                            <p:txEl>
                                              <p:pRg st="0" end="0"/>
                                            </p:txEl>
                                          </p:spTgt>
                                        </p:tgtEl>
                                        <p:attrNameLst>
                                          <p:attrName>style.visibility</p:attrName>
                                        </p:attrNameLst>
                                      </p:cBhvr>
                                      <p:to>
                                        <p:strVal val="visible"/>
                                      </p:to>
                                    </p:set>
                                    <p:animEffect transition="in" filter="fade">
                                      <p:cBhvr>
                                        <p:cTn id="7" dur="1000"/>
                                        <p:tgtEl>
                                          <p:spTgt spid="474115">
                                            <p:txEl>
                                              <p:pRg st="0" end="0"/>
                                            </p:txEl>
                                          </p:spTgt>
                                        </p:tgtEl>
                                      </p:cBhvr>
                                    </p:animEffect>
                                    <p:anim calcmode="lin" valueType="num">
                                      <p:cBhvr>
                                        <p:cTn id="8" dur="1000" fill="hold"/>
                                        <p:tgtEl>
                                          <p:spTgt spid="4741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41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4115">
                                            <p:txEl>
                                              <p:pRg st="1" end="1"/>
                                            </p:txEl>
                                          </p:spTgt>
                                        </p:tgtEl>
                                        <p:attrNameLst>
                                          <p:attrName>style.visibility</p:attrName>
                                        </p:attrNameLst>
                                      </p:cBhvr>
                                      <p:to>
                                        <p:strVal val="visible"/>
                                      </p:to>
                                    </p:set>
                                    <p:animEffect transition="in" filter="fade">
                                      <p:cBhvr>
                                        <p:cTn id="14" dur="1000"/>
                                        <p:tgtEl>
                                          <p:spTgt spid="474115">
                                            <p:txEl>
                                              <p:pRg st="1" end="1"/>
                                            </p:txEl>
                                          </p:spTgt>
                                        </p:tgtEl>
                                      </p:cBhvr>
                                    </p:animEffect>
                                    <p:anim calcmode="lin" valueType="num">
                                      <p:cBhvr>
                                        <p:cTn id="15" dur="1000" fill="hold"/>
                                        <p:tgtEl>
                                          <p:spTgt spid="4741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741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4115">
                                            <p:txEl>
                                              <p:pRg st="2" end="2"/>
                                            </p:txEl>
                                          </p:spTgt>
                                        </p:tgtEl>
                                        <p:attrNameLst>
                                          <p:attrName>style.visibility</p:attrName>
                                        </p:attrNameLst>
                                      </p:cBhvr>
                                      <p:to>
                                        <p:strVal val="visible"/>
                                      </p:to>
                                    </p:set>
                                    <p:animEffect transition="in" filter="fade">
                                      <p:cBhvr>
                                        <p:cTn id="21" dur="1000"/>
                                        <p:tgtEl>
                                          <p:spTgt spid="474115">
                                            <p:txEl>
                                              <p:pRg st="2" end="2"/>
                                            </p:txEl>
                                          </p:spTgt>
                                        </p:tgtEl>
                                      </p:cBhvr>
                                    </p:animEffect>
                                    <p:anim calcmode="lin" valueType="num">
                                      <p:cBhvr>
                                        <p:cTn id="22" dur="1000" fill="hold"/>
                                        <p:tgtEl>
                                          <p:spTgt spid="4741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741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74115">
                                            <p:txEl>
                                              <p:pRg st="3" end="3"/>
                                            </p:txEl>
                                          </p:spTgt>
                                        </p:tgtEl>
                                        <p:attrNameLst>
                                          <p:attrName>style.visibility</p:attrName>
                                        </p:attrNameLst>
                                      </p:cBhvr>
                                      <p:to>
                                        <p:strVal val="visible"/>
                                      </p:to>
                                    </p:set>
                                    <p:animEffect transition="in" filter="fade">
                                      <p:cBhvr>
                                        <p:cTn id="28" dur="1000"/>
                                        <p:tgtEl>
                                          <p:spTgt spid="474115">
                                            <p:txEl>
                                              <p:pRg st="3" end="3"/>
                                            </p:txEl>
                                          </p:spTgt>
                                        </p:tgtEl>
                                      </p:cBhvr>
                                    </p:animEffect>
                                    <p:anim calcmode="lin" valueType="num">
                                      <p:cBhvr>
                                        <p:cTn id="29" dur="1000" fill="hold"/>
                                        <p:tgtEl>
                                          <p:spTgt spid="47411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741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74115">
                                            <p:txEl>
                                              <p:pRg st="4" end="4"/>
                                            </p:txEl>
                                          </p:spTgt>
                                        </p:tgtEl>
                                        <p:attrNameLst>
                                          <p:attrName>style.visibility</p:attrName>
                                        </p:attrNameLst>
                                      </p:cBhvr>
                                      <p:to>
                                        <p:strVal val="visible"/>
                                      </p:to>
                                    </p:set>
                                    <p:animEffect transition="in" filter="fade">
                                      <p:cBhvr>
                                        <p:cTn id="35" dur="1000"/>
                                        <p:tgtEl>
                                          <p:spTgt spid="474115">
                                            <p:txEl>
                                              <p:pRg st="4" end="4"/>
                                            </p:txEl>
                                          </p:spTgt>
                                        </p:tgtEl>
                                      </p:cBhvr>
                                    </p:animEffect>
                                    <p:anim calcmode="lin" valueType="num">
                                      <p:cBhvr>
                                        <p:cTn id="36" dur="1000" fill="hold"/>
                                        <p:tgtEl>
                                          <p:spTgt spid="47411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741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74115">
                                            <p:txEl>
                                              <p:pRg st="5" end="5"/>
                                            </p:txEl>
                                          </p:spTgt>
                                        </p:tgtEl>
                                        <p:attrNameLst>
                                          <p:attrName>style.visibility</p:attrName>
                                        </p:attrNameLst>
                                      </p:cBhvr>
                                      <p:to>
                                        <p:strVal val="visible"/>
                                      </p:to>
                                    </p:set>
                                    <p:animEffect transition="in" filter="fade">
                                      <p:cBhvr>
                                        <p:cTn id="42" dur="1000"/>
                                        <p:tgtEl>
                                          <p:spTgt spid="474115">
                                            <p:txEl>
                                              <p:pRg st="5" end="5"/>
                                            </p:txEl>
                                          </p:spTgt>
                                        </p:tgtEl>
                                      </p:cBhvr>
                                    </p:animEffect>
                                    <p:anim calcmode="lin" valueType="num">
                                      <p:cBhvr>
                                        <p:cTn id="43" dur="1000" fill="hold"/>
                                        <p:tgtEl>
                                          <p:spTgt spid="47411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741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5" grpId="0" build="p"/>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Slide Number Placeholder 1">
            <a:extLst>
              <a:ext uri="{FF2B5EF4-FFF2-40B4-BE49-F238E27FC236}">
                <a16:creationId xmlns:a16="http://schemas.microsoft.com/office/drawing/2014/main" id="{BF5FA230-1D02-90BF-15ED-F3C26ACE5BF9}"/>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3EB51362-98F3-48F0-8B6E-E380F2714859}" type="slidenum">
              <a:rPr lang="en-US" altLang="en-US">
                <a:latin typeface="Arial" panose="020B0604020202020204" pitchFamily="34" charset="0"/>
              </a:rPr>
              <a:pPr/>
              <a:t>51</a:t>
            </a:fld>
            <a:endParaRPr lang="en-US" altLang="en-US">
              <a:latin typeface="Arial" panose="020B0604020202020204" pitchFamily="34" charset="0"/>
            </a:endParaRPr>
          </a:p>
        </p:txBody>
      </p:sp>
      <p:pic>
        <p:nvPicPr>
          <p:cNvPr id="50179" name="Picture 2" descr="Map-5X4">
            <a:extLst>
              <a:ext uri="{FF2B5EF4-FFF2-40B4-BE49-F238E27FC236}">
                <a16:creationId xmlns:a16="http://schemas.microsoft.com/office/drawing/2014/main" id="{925C732D-EE7F-0174-A03E-1DBB74FFB34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5875"/>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395" name="Rectangle 3">
            <a:extLst>
              <a:ext uri="{FF2B5EF4-FFF2-40B4-BE49-F238E27FC236}">
                <a16:creationId xmlns:a16="http://schemas.microsoft.com/office/drawing/2014/main" id="{67D2BE98-71C9-B636-A53E-A9CFC1B799E0}"/>
              </a:ext>
            </a:extLst>
          </p:cNvPr>
          <p:cNvSpPr>
            <a:spLocks noGrp="1" noRot="1" noChangeArrowheads="1"/>
          </p:cNvSpPr>
          <p:nvPr>
            <p:ph type="title" idx="4294967295"/>
          </p:nvPr>
        </p:nvSpPr>
        <p:spPr/>
        <p:txBody>
          <a:bodyPr/>
          <a:lstStyle/>
          <a:p>
            <a:pPr eaLnBrk="1" hangingPunct="1">
              <a:defRPr/>
            </a:pPr>
            <a:r>
              <a:rPr lang="en-US" altLang="en-US">
                <a:solidFill>
                  <a:schemeClr val="accent1"/>
                </a:solidFill>
              </a:rPr>
              <a:t>Main Phases of Paul's Life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Slide Number Placeholder 3">
            <a:extLst>
              <a:ext uri="{FF2B5EF4-FFF2-40B4-BE49-F238E27FC236}">
                <a16:creationId xmlns:a16="http://schemas.microsoft.com/office/drawing/2014/main" id="{EFE6B983-E0EA-3076-3D06-0EDAC5EC8F45}"/>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F0227291-20F8-4A14-9278-34FF9B2E0F3F}" type="slidenum">
              <a:rPr lang="en-US" altLang="en-US">
                <a:latin typeface="Arial" panose="020B0604020202020204" pitchFamily="34" charset="0"/>
              </a:rPr>
              <a:pPr/>
              <a:t>52</a:t>
            </a:fld>
            <a:endParaRPr lang="en-US" altLang="en-US">
              <a:latin typeface="Arial" panose="020B0604020202020204" pitchFamily="34" charset="0"/>
            </a:endParaRPr>
          </a:p>
        </p:txBody>
      </p:sp>
      <p:sp>
        <p:nvSpPr>
          <p:cNvPr id="475138" name="Rectangle 2">
            <a:extLst>
              <a:ext uri="{FF2B5EF4-FFF2-40B4-BE49-F238E27FC236}">
                <a16:creationId xmlns:a16="http://schemas.microsoft.com/office/drawing/2014/main" id="{F781EDCA-7802-FE7E-B1C9-A051B8D120DB}"/>
              </a:ext>
            </a:extLst>
          </p:cNvPr>
          <p:cNvSpPr>
            <a:spLocks noGrp="1" noRot="1" noChangeArrowheads="1"/>
          </p:cNvSpPr>
          <p:nvPr>
            <p:ph type="title"/>
          </p:nvPr>
        </p:nvSpPr>
        <p:spPr/>
        <p:txBody>
          <a:bodyPr/>
          <a:lstStyle/>
          <a:p>
            <a:pPr eaLnBrk="1" hangingPunct="1">
              <a:defRPr/>
            </a:pPr>
            <a:r>
              <a:rPr lang="en-US" altLang="en-US"/>
              <a:t>0)</a:t>
            </a:r>
            <a:r>
              <a:rPr lang="en-US" altLang="en-US" b="0"/>
              <a:t> </a:t>
            </a:r>
            <a:r>
              <a:rPr lang="en-US" altLang="en-US" b="0" i="1"/>
              <a:t>Paul’s Pre-Christian Life </a:t>
            </a:r>
            <a:r>
              <a:rPr lang="en-US" altLang="en-US" sz="3600" b="0"/>
              <a:t>(ca. AD 10–35)</a:t>
            </a:r>
          </a:p>
        </p:txBody>
      </p:sp>
      <p:sp>
        <p:nvSpPr>
          <p:cNvPr id="51204" name="Rectangle 3">
            <a:extLst>
              <a:ext uri="{FF2B5EF4-FFF2-40B4-BE49-F238E27FC236}">
                <a16:creationId xmlns:a16="http://schemas.microsoft.com/office/drawing/2014/main" id="{D1FAB5D5-3429-A769-F660-47687680AB6C}"/>
              </a:ext>
            </a:extLst>
          </p:cNvPr>
          <p:cNvSpPr>
            <a:spLocks noGrp="1" noChangeArrowheads="1"/>
          </p:cNvSpPr>
          <p:nvPr>
            <p:ph type="body" idx="1"/>
          </p:nvPr>
        </p:nvSpPr>
        <p:spPr/>
        <p:txBody>
          <a:bodyPr/>
          <a:lstStyle/>
          <a:p>
            <a:pPr marL="396875" indent="-396875" eaLnBrk="1" hangingPunct="1">
              <a:lnSpc>
                <a:spcPct val="95000"/>
              </a:lnSpc>
              <a:buClr>
                <a:schemeClr val="tx1"/>
              </a:buClr>
              <a:buSzPct val="90000"/>
              <a:buFont typeface="Wingdings" panose="05000000000000000000" pitchFamily="2" charset="2"/>
              <a:buAutoNum type="alphaUcPeriod"/>
            </a:pPr>
            <a:r>
              <a:rPr lang="en-US" altLang="en-US"/>
              <a:t> </a:t>
            </a:r>
            <a:r>
              <a:rPr lang="en-US" altLang="en-US" b="1" i="1"/>
              <a:t>Jew</a:t>
            </a:r>
            <a:r>
              <a:rPr lang="en-US" altLang="en-US"/>
              <a:t>, born in </a:t>
            </a:r>
            <a:r>
              <a:rPr lang="en-US" altLang="en-US" b="1"/>
              <a:t>Tarsus</a:t>
            </a:r>
            <a:r>
              <a:rPr lang="en-US" altLang="en-US"/>
              <a:t>, capital of CILICIA</a:t>
            </a:r>
            <a:r>
              <a:rPr lang="en-US" altLang="en-US" sz="2400"/>
              <a:t> (Acts 9:11, 30; 11:25; 21:39)</a:t>
            </a:r>
            <a:r>
              <a:rPr lang="en-US" altLang="en-US"/>
              <a:t>; possibly educated in </a:t>
            </a:r>
            <a:r>
              <a:rPr lang="en-US" altLang="en-US" i="1"/>
              <a:t>Jerusalem</a:t>
            </a:r>
            <a:r>
              <a:rPr lang="en-US" altLang="en-US"/>
              <a:t> </a:t>
            </a:r>
            <a:r>
              <a:rPr lang="en-US" altLang="en-US" sz="2400"/>
              <a:t>(Acts 22:3)</a:t>
            </a:r>
            <a:r>
              <a:rPr lang="en-US" altLang="en-US"/>
              <a:t>.</a:t>
            </a:r>
          </a:p>
          <a:p>
            <a:pPr marL="396875" indent="-396875" eaLnBrk="1" hangingPunct="1">
              <a:lnSpc>
                <a:spcPct val="95000"/>
              </a:lnSpc>
              <a:buClr>
                <a:schemeClr val="tx1"/>
              </a:buClr>
              <a:buSzPct val="90000"/>
              <a:buFont typeface="Wingdings" panose="05000000000000000000" pitchFamily="2" charset="2"/>
              <a:buAutoNum type="alphaUcPeriod"/>
            </a:pPr>
            <a:r>
              <a:rPr lang="en-US" altLang="en-US"/>
              <a:t> </a:t>
            </a:r>
            <a:r>
              <a:rPr lang="en-US" altLang="en-US" b="1" i="1"/>
              <a:t>Hebrew</a:t>
            </a:r>
            <a:r>
              <a:rPr lang="en-US" altLang="en-US"/>
              <a:t>, born of Hebrew parents</a:t>
            </a:r>
            <a:r>
              <a:rPr lang="en-US" altLang="en-US" sz="2400"/>
              <a:t> (Phil 3:5; 2 Cor 11:22)</a:t>
            </a:r>
            <a:r>
              <a:rPr lang="en-US" altLang="en-US"/>
              <a:t>; </a:t>
            </a:r>
            <a:br>
              <a:rPr lang="en-US" altLang="en-US"/>
            </a:br>
            <a:r>
              <a:rPr lang="en-US" altLang="en-US"/>
              <a:t>probably also a </a:t>
            </a:r>
            <a:r>
              <a:rPr lang="en-US" altLang="en-US" i="1"/>
              <a:t>Roman citizen </a:t>
            </a:r>
            <a:r>
              <a:rPr lang="en-US" altLang="en-US" sz="2400"/>
              <a:t>(Acts 22:25-29; 23:27).</a:t>
            </a:r>
          </a:p>
          <a:p>
            <a:pPr marL="396875" indent="-396875" eaLnBrk="1" hangingPunct="1">
              <a:lnSpc>
                <a:spcPct val="95000"/>
              </a:lnSpc>
              <a:buClr>
                <a:schemeClr val="tx1"/>
              </a:buClr>
              <a:buSzPct val="90000"/>
              <a:buFont typeface="Wingdings" panose="05000000000000000000" pitchFamily="2" charset="2"/>
              <a:buAutoNum type="alphaUcPeriod"/>
            </a:pPr>
            <a:r>
              <a:rPr lang="en-US" altLang="en-US"/>
              <a:t> </a:t>
            </a:r>
            <a:r>
              <a:rPr lang="en-US" altLang="en-US" b="1" i="1"/>
              <a:t>Bi-lingual</a:t>
            </a:r>
            <a:r>
              <a:rPr lang="en-US" altLang="en-US" b="1"/>
              <a:t> </a:t>
            </a:r>
            <a:r>
              <a:rPr lang="en-US" altLang="en-US"/>
              <a:t>(Hebrew/Aramaic &amp; Greek) and </a:t>
            </a:r>
            <a:r>
              <a:rPr lang="en-US" altLang="en-US" b="1" i="1"/>
              <a:t>bi-cultural</a:t>
            </a:r>
            <a:r>
              <a:rPr lang="en-US" altLang="en-US" b="1"/>
              <a:t> </a:t>
            </a:r>
            <a:r>
              <a:rPr lang="en-US" altLang="en-US"/>
              <a:t>(Jewish &amp; Hellenistic/Greek); ideal “transition figure” for spread of Christianity from Palestine to rest of empire.</a:t>
            </a:r>
          </a:p>
          <a:p>
            <a:pPr marL="396875" indent="-396875" eaLnBrk="1" hangingPunct="1">
              <a:lnSpc>
                <a:spcPct val="95000"/>
              </a:lnSpc>
              <a:buClr>
                <a:schemeClr val="tx1"/>
              </a:buClr>
              <a:buSzPct val="90000"/>
              <a:buFont typeface="Wingdings" panose="05000000000000000000" pitchFamily="2" charset="2"/>
              <a:buAutoNum type="alphaUcPeriod"/>
            </a:pPr>
            <a:r>
              <a:rPr lang="en-US" altLang="en-US"/>
              <a:t> First named “</a:t>
            </a:r>
            <a:r>
              <a:rPr lang="en-US" altLang="en-US" b="1"/>
              <a:t>Saul</a:t>
            </a:r>
            <a:r>
              <a:rPr lang="en-US" altLang="en-US"/>
              <a:t>” </a:t>
            </a:r>
            <a:r>
              <a:rPr lang="en-US" altLang="en-US" sz="2400"/>
              <a:t>(Acts 7:58–13:9; 22:7; 26:14; cf. Rom 11:1)</a:t>
            </a:r>
            <a:r>
              <a:rPr lang="en-US" altLang="en-US"/>
              <a:t>; </a:t>
            </a:r>
            <a:br>
              <a:rPr lang="en-US" altLang="en-US"/>
            </a:br>
            <a:r>
              <a:rPr lang="en-US" altLang="en-US"/>
              <a:t>later changed to “</a:t>
            </a:r>
            <a:r>
              <a:rPr lang="en-US" altLang="en-US" b="1"/>
              <a:t>Paul</a:t>
            </a:r>
            <a:r>
              <a:rPr lang="en-US" altLang="en-US"/>
              <a:t>” </a:t>
            </a:r>
            <a:r>
              <a:rPr lang="en-US" altLang="en-US" sz="2400"/>
              <a:t>(see Acts 13:9ff and all his Epistles).</a:t>
            </a:r>
          </a:p>
          <a:p>
            <a:pPr marL="396875" indent="-396875" eaLnBrk="1" hangingPunct="1">
              <a:lnSpc>
                <a:spcPct val="95000"/>
              </a:lnSpc>
              <a:buClr>
                <a:schemeClr val="tx1"/>
              </a:buClr>
              <a:buSzPct val="90000"/>
              <a:buFont typeface="Wingdings" panose="05000000000000000000" pitchFamily="2" charset="2"/>
              <a:buAutoNum type="alphaUcPeriod"/>
            </a:pPr>
            <a:r>
              <a:rPr lang="en-US" altLang="en-US"/>
              <a:t> </a:t>
            </a:r>
            <a:r>
              <a:rPr lang="en-US" altLang="en-US" b="1" i="1"/>
              <a:t>Pharisee</a:t>
            </a:r>
            <a:r>
              <a:rPr lang="en-US" altLang="en-US"/>
              <a:t>, very </a:t>
            </a:r>
            <a:r>
              <a:rPr lang="en-US" altLang="en-US" b="1" i="1"/>
              <a:t>zealous</a:t>
            </a:r>
            <a:r>
              <a:rPr lang="en-US" altLang="en-US"/>
              <a:t> for Torah &amp; Jewish traditions </a:t>
            </a:r>
            <a:r>
              <a:rPr lang="en-US" altLang="en-US" sz="2400"/>
              <a:t>(Phil 3:5; Acts 23:6-9; 26:5).</a:t>
            </a:r>
          </a:p>
          <a:p>
            <a:pPr marL="396875" indent="-396875" eaLnBrk="1" hangingPunct="1">
              <a:lnSpc>
                <a:spcPct val="95000"/>
              </a:lnSpc>
              <a:buClr>
                <a:schemeClr val="tx1"/>
              </a:buClr>
              <a:buSzPct val="90000"/>
              <a:buFont typeface="Wingdings" panose="05000000000000000000" pitchFamily="2" charset="2"/>
              <a:buAutoNum type="alphaUcPeriod"/>
            </a:pPr>
            <a:r>
              <a:rPr lang="en-US" altLang="en-US"/>
              <a:t> </a:t>
            </a:r>
            <a:r>
              <a:rPr lang="en-US" altLang="en-US" b="1" i="1"/>
              <a:t>Persecutes</a:t>
            </a:r>
            <a:r>
              <a:rPr lang="en-US" altLang="en-US"/>
              <a:t> followers of Jesus </a:t>
            </a:r>
            <a:r>
              <a:rPr lang="en-US" altLang="en-US" sz="2400"/>
              <a:t>(Gal 1:13-14; Phil 3:5-6; 1 Cor 15:9; Acts 7:58; 8:1; 9:1-2; 22:3-5; 26:4-12).</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Slide Number Placeholder 2">
            <a:extLst>
              <a:ext uri="{FF2B5EF4-FFF2-40B4-BE49-F238E27FC236}">
                <a16:creationId xmlns:a16="http://schemas.microsoft.com/office/drawing/2014/main" id="{5914D477-68C7-CAC0-B66B-CD0FC4A613EB}"/>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7CCD033B-BE71-4704-91A4-F687C7CF2678}" type="slidenum">
              <a:rPr lang="en-US" altLang="en-US">
                <a:latin typeface="Arial" panose="020B0604020202020204" pitchFamily="34" charset="0"/>
              </a:rPr>
              <a:pPr/>
              <a:t>53</a:t>
            </a:fld>
            <a:endParaRPr lang="en-US" altLang="en-US">
              <a:latin typeface="Arial" panose="020B0604020202020204" pitchFamily="34" charset="0"/>
            </a:endParaRPr>
          </a:p>
        </p:txBody>
      </p:sp>
      <p:pic>
        <p:nvPicPr>
          <p:cNvPr id="52227" name="Picture 2">
            <a:extLst>
              <a:ext uri="{FF2B5EF4-FFF2-40B4-BE49-F238E27FC236}">
                <a16:creationId xmlns:a16="http://schemas.microsoft.com/office/drawing/2014/main" id="{AECA5A5D-5318-27E3-A070-89ECA7B98ED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987" name="Rectangle 3">
            <a:extLst>
              <a:ext uri="{FF2B5EF4-FFF2-40B4-BE49-F238E27FC236}">
                <a16:creationId xmlns:a16="http://schemas.microsoft.com/office/drawing/2014/main" id="{BD143C1A-41CC-D898-55DD-963FB7F902E4}"/>
              </a:ext>
            </a:extLst>
          </p:cNvPr>
          <p:cNvSpPr>
            <a:spLocks noGrp="1" noRot="1" noChangeArrowheads="1"/>
          </p:cNvSpPr>
          <p:nvPr>
            <p:ph type="title"/>
          </p:nvPr>
        </p:nvSpPr>
        <p:spPr>
          <a:xfrm>
            <a:off x="304800" y="0"/>
            <a:ext cx="8534400" cy="914400"/>
          </a:xfrm>
        </p:spPr>
        <p:txBody>
          <a:bodyPr/>
          <a:lstStyle/>
          <a:p>
            <a:pPr eaLnBrk="1" hangingPunct="1">
              <a:defRPr/>
            </a:pPr>
            <a:r>
              <a:rPr lang="en-US" altLang="en-US"/>
              <a:t>Paul’s Youth</a:t>
            </a:r>
            <a:endParaRPr lang="en-US" altLang="en-US" sz="4000" b="0"/>
          </a:p>
        </p:txBody>
      </p:sp>
      <p:sp>
        <p:nvSpPr>
          <p:cNvPr id="52229" name="Oval 4">
            <a:extLst>
              <a:ext uri="{FF2B5EF4-FFF2-40B4-BE49-F238E27FC236}">
                <a16:creationId xmlns:a16="http://schemas.microsoft.com/office/drawing/2014/main" id="{34877109-B6AA-CB5E-82D0-E42B7DF7A478}"/>
              </a:ext>
            </a:extLst>
          </p:cNvPr>
          <p:cNvSpPr>
            <a:spLocks noChangeArrowheads="1"/>
          </p:cNvSpPr>
          <p:nvPr/>
        </p:nvSpPr>
        <p:spPr bwMode="auto">
          <a:xfrm>
            <a:off x="8229600" y="5257800"/>
            <a:ext cx="914400" cy="533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52230" name="Oval 6">
            <a:extLst>
              <a:ext uri="{FF2B5EF4-FFF2-40B4-BE49-F238E27FC236}">
                <a16:creationId xmlns:a16="http://schemas.microsoft.com/office/drawing/2014/main" id="{BAF8D4BA-8178-83AB-831A-89F10828CA60}"/>
              </a:ext>
            </a:extLst>
          </p:cNvPr>
          <p:cNvSpPr>
            <a:spLocks noChangeArrowheads="1"/>
          </p:cNvSpPr>
          <p:nvPr/>
        </p:nvSpPr>
        <p:spPr bwMode="auto">
          <a:xfrm>
            <a:off x="7467600" y="2971800"/>
            <a:ext cx="1143000" cy="7620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52231" name="Line 8">
            <a:extLst>
              <a:ext uri="{FF2B5EF4-FFF2-40B4-BE49-F238E27FC236}">
                <a16:creationId xmlns:a16="http://schemas.microsoft.com/office/drawing/2014/main" id="{CCB45A1A-1F31-0C0C-4F24-42B6B86063CA}"/>
              </a:ext>
            </a:extLst>
          </p:cNvPr>
          <p:cNvSpPr>
            <a:spLocks noChangeShapeType="1"/>
          </p:cNvSpPr>
          <p:nvPr/>
        </p:nvSpPr>
        <p:spPr bwMode="auto">
          <a:xfrm>
            <a:off x="8077200" y="3581400"/>
            <a:ext cx="609600" cy="1752600"/>
          </a:xfrm>
          <a:prstGeom prst="line">
            <a:avLst/>
          </a:prstGeom>
          <a:noFill/>
          <a:ln w="57150">
            <a:solidFill>
              <a:schemeClr val="bg2"/>
            </a:solidFill>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Slide Number Placeholder 3">
            <a:extLst>
              <a:ext uri="{FF2B5EF4-FFF2-40B4-BE49-F238E27FC236}">
                <a16:creationId xmlns:a16="http://schemas.microsoft.com/office/drawing/2014/main" id="{4CA8C68B-9D67-DA53-1215-9C36AAD9EA1F}"/>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FF3CF8A2-8569-4C43-A4A3-1788F97A6F72}" type="slidenum">
              <a:rPr lang="en-US" altLang="en-US">
                <a:latin typeface="Arial" panose="020B0604020202020204" pitchFamily="34" charset="0"/>
              </a:rPr>
              <a:pPr/>
              <a:t>54</a:t>
            </a:fld>
            <a:endParaRPr lang="en-US" altLang="en-US">
              <a:latin typeface="Arial" panose="020B0604020202020204" pitchFamily="34" charset="0"/>
            </a:endParaRPr>
          </a:p>
        </p:txBody>
      </p:sp>
      <p:sp>
        <p:nvSpPr>
          <p:cNvPr id="583682" name="Rectangle 2">
            <a:extLst>
              <a:ext uri="{FF2B5EF4-FFF2-40B4-BE49-F238E27FC236}">
                <a16:creationId xmlns:a16="http://schemas.microsoft.com/office/drawing/2014/main" id="{04BCC45D-3458-725A-C2A6-087AD934E428}"/>
              </a:ext>
            </a:extLst>
          </p:cNvPr>
          <p:cNvSpPr>
            <a:spLocks noGrp="1" noRot="1" noChangeArrowheads="1"/>
          </p:cNvSpPr>
          <p:nvPr>
            <p:ph type="title"/>
          </p:nvPr>
        </p:nvSpPr>
        <p:spPr>
          <a:xfrm>
            <a:off x="0" y="0"/>
            <a:ext cx="9144000" cy="914400"/>
          </a:xfrm>
        </p:spPr>
        <p:txBody>
          <a:bodyPr/>
          <a:lstStyle/>
          <a:p>
            <a:pPr eaLnBrk="1" hangingPunct="1">
              <a:defRPr/>
            </a:pPr>
            <a:r>
              <a:rPr lang="en-US" altLang="en-US"/>
              <a:t>0)</a:t>
            </a:r>
            <a:r>
              <a:rPr lang="en-US" altLang="en-US" b="0"/>
              <a:t> </a:t>
            </a:r>
            <a:r>
              <a:rPr lang="en-US" altLang="en-US" b="0" i="1"/>
              <a:t>Paul’s Pre-Christian Life </a:t>
            </a:r>
            <a:r>
              <a:rPr lang="en-US" altLang="en-US" sz="3200" b="0"/>
              <a:t>(in his own words)</a:t>
            </a:r>
            <a:endParaRPr lang="en-US" altLang="en-US" sz="3600"/>
          </a:p>
        </p:txBody>
      </p:sp>
      <p:sp>
        <p:nvSpPr>
          <p:cNvPr id="583683" name="Rectangle 3">
            <a:extLst>
              <a:ext uri="{FF2B5EF4-FFF2-40B4-BE49-F238E27FC236}">
                <a16:creationId xmlns:a16="http://schemas.microsoft.com/office/drawing/2014/main" id="{4A0F3047-202E-0EC7-01E8-EF86BAC62CFF}"/>
              </a:ext>
            </a:extLst>
          </p:cNvPr>
          <p:cNvSpPr>
            <a:spLocks noGrp="1" noChangeArrowheads="1"/>
          </p:cNvSpPr>
          <p:nvPr>
            <p:ph type="body" idx="1"/>
          </p:nvPr>
        </p:nvSpPr>
        <p:spPr>
          <a:xfrm>
            <a:off x="304800" y="1143000"/>
            <a:ext cx="8610600" cy="5715000"/>
          </a:xfrm>
        </p:spPr>
        <p:txBody>
          <a:bodyPr/>
          <a:lstStyle/>
          <a:p>
            <a:pPr eaLnBrk="1" hangingPunct="1">
              <a:buFont typeface="Wingdings" panose="05000000000000000000" pitchFamily="2" charset="2"/>
              <a:buNone/>
            </a:pPr>
            <a:r>
              <a:rPr lang="en-US" altLang="en-US" b="1"/>
              <a:t>Phil 3:4b-6 </a:t>
            </a:r>
            <a:r>
              <a:rPr lang="en-US" altLang="en-US"/>
              <a:t>– </a:t>
            </a:r>
            <a:r>
              <a:rPr lang="en-US" altLang="en-US" sz="2900"/>
              <a:t>If anyone else thinks he can be confident in flesh, all the more can I. </a:t>
            </a:r>
            <a:r>
              <a:rPr lang="en-US" altLang="en-US" sz="1600"/>
              <a:t>5</a:t>
            </a:r>
            <a:r>
              <a:rPr lang="en-US" altLang="en-US" sz="2900"/>
              <a:t> </a:t>
            </a:r>
            <a:r>
              <a:rPr lang="en-US" altLang="en-US" sz="2900" b="1"/>
              <a:t>Circumcised</a:t>
            </a:r>
            <a:r>
              <a:rPr lang="en-US" altLang="en-US" sz="2900"/>
              <a:t> on the eighth day, of the </a:t>
            </a:r>
            <a:r>
              <a:rPr lang="en-US" altLang="en-US" sz="2900" b="1"/>
              <a:t>race of Israel</a:t>
            </a:r>
            <a:r>
              <a:rPr lang="en-US" altLang="en-US" sz="2900"/>
              <a:t>, of the </a:t>
            </a:r>
            <a:r>
              <a:rPr lang="en-US" altLang="en-US" sz="2900" b="1"/>
              <a:t>tribe of Benjamin</a:t>
            </a:r>
            <a:r>
              <a:rPr lang="en-US" altLang="en-US" sz="2900"/>
              <a:t>, a Hebrew of </a:t>
            </a:r>
            <a:r>
              <a:rPr lang="en-US" altLang="en-US" sz="2900" b="1"/>
              <a:t>Hebrew parentage</a:t>
            </a:r>
            <a:r>
              <a:rPr lang="en-US" altLang="en-US" sz="2900"/>
              <a:t>, in observance of the law a </a:t>
            </a:r>
            <a:r>
              <a:rPr lang="en-US" altLang="en-US" sz="2900" b="1"/>
              <a:t>Pharisee</a:t>
            </a:r>
            <a:r>
              <a:rPr lang="en-US" altLang="en-US" sz="2900"/>
              <a:t>, </a:t>
            </a:r>
            <a:r>
              <a:rPr lang="en-US" altLang="en-US" sz="1600"/>
              <a:t>6</a:t>
            </a:r>
            <a:r>
              <a:rPr lang="en-US" altLang="en-US" sz="2900"/>
              <a:t> in zeal </a:t>
            </a:r>
            <a:r>
              <a:rPr lang="en-US" altLang="en-US" sz="2900" b="1"/>
              <a:t>I</a:t>
            </a:r>
            <a:r>
              <a:rPr lang="en-US" altLang="en-US" sz="2900"/>
              <a:t> </a:t>
            </a:r>
            <a:r>
              <a:rPr lang="en-US" altLang="en-US" sz="2900" b="1"/>
              <a:t>persecuted the church</a:t>
            </a:r>
            <a:r>
              <a:rPr lang="en-US" altLang="en-US" sz="2900"/>
              <a:t>, in righteousness based on the law I was blameless.</a:t>
            </a:r>
            <a:endParaRPr lang="en-US" altLang="en-US" sz="2900" b="1"/>
          </a:p>
          <a:p>
            <a:pPr eaLnBrk="1" hangingPunct="1">
              <a:buFont typeface="Wingdings" panose="05000000000000000000" pitchFamily="2" charset="2"/>
              <a:buNone/>
            </a:pPr>
            <a:r>
              <a:rPr lang="en-US" altLang="en-US" b="1"/>
              <a:t>Gal 1:13-14</a:t>
            </a:r>
            <a:r>
              <a:rPr lang="en-US" altLang="en-US" sz="2600"/>
              <a:t> – </a:t>
            </a:r>
            <a:r>
              <a:rPr lang="en-US" altLang="en-US" sz="2400"/>
              <a:t>For you heard of my former way of life in Judaism, </a:t>
            </a:r>
            <a:r>
              <a:rPr lang="en-US" altLang="en-US" sz="2400" b="1"/>
              <a:t>how I persecuted the church of God beyond measure and tried to destroy it</a:t>
            </a:r>
            <a:r>
              <a:rPr lang="en-US" altLang="en-US" sz="2400"/>
              <a:t>, </a:t>
            </a:r>
            <a:r>
              <a:rPr lang="en-US" altLang="en-US" sz="1400"/>
              <a:t>14</a:t>
            </a:r>
            <a:r>
              <a:rPr lang="en-US" altLang="en-US" sz="2400"/>
              <a:t> and progressed in Judaism beyond many of my contemporaries among my race, since I was even more a zealot for my ancestral traditions.</a:t>
            </a:r>
          </a:p>
          <a:p>
            <a:pPr eaLnBrk="1" hangingPunct="1">
              <a:buFont typeface="Wingdings" panose="05000000000000000000" pitchFamily="2" charset="2"/>
              <a:buNone/>
            </a:pPr>
            <a:r>
              <a:rPr lang="en-US" altLang="en-US" b="1"/>
              <a:t>1 Cor 15:9</a:t>
            </a:r>
            <a:r>
              <a:rPr lang="en-US" altLang="en-US" sz="2600"/>
              <a:t> – </a:t>
            </a:r>
            <a:r>
              <a:rPr lang="en-US" altLang="en-US" sz="2400"/>
              <a:t>“For I am the least of the apostles, not fit to be called an apostle, </a:t>
            </a:r>
            <a:r>
              <a:rPr lang="en-US" altLang="en-US" sz="2400" b="1"/>
              <a:t>because I persecuted the church of God</a:t>
            </a:r>
            <a:r>
              <a:rPr lang="en-US" altLang="en-US" sz="2400"/>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Slide Number Placeholder 3">
            <a:extLst>
              <a:ext uri="{FF2B5EF4-FFF2-40B4-BE49-F238E27FC236}">
                <a16:creationId xmlns:a16="http://schemas.microsoft.com/office/drawing/2014/main" id="{EEE966FA-A61D-4DBD-C7FB-01B37EF5707A}"/>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FCBCB5E-A906-4B05-80CE-3BA8EDCC6CE9}" type="slidenum">
              <a:rPr lang="en-US" altLang="en-US">
                <a:latin typeface="Arial" panose="020B0604020202020204" pitchFamily="34" charset="0"/>
              </a:rPr>
              <a:pPr/>
              <a:t>55</a:t>
            </a:fld>
            <a:endParaRPr lang="en-US" altLang="en-US">
              <a:latin typeface="Arial" panose="020B0604020202020204" pitchFamily="34" charset="0"/>
            </a:endParaRPr>
          </a:p>
        </p:txBody>
      </p:sp>
      <p:sp>
        <p:nvSpPr>
          <p:cNvPr id="519170" name="Rectangle 2">
            <a:extLst>
              <a:ext uri="{FF2B5EF4-FFF2-40B4-BE49-F238E27FC236}">
                <a16:creationId xmlns:a16="http://schemas.microsoft.com/office/drawing/2014/main" id="{68909B5E-9824-D23A-8A91-94E26D7BD6C4}"/>
              </a:ext>
            </a:extLst>
          </p:cNvPr>
          <p:cNvSpPr>
            <a:spLocks noGrp="1" noRot="1" noChangeArrowheads="1"/>
          </p:cNvSpPr>
          <p:nvPr>
            <p:ph type="title"/>
          </p:nvPr>
        </p:nvSpPr>
        <p:spPr/>
        <p:txBody>
          <a:bodyPr/>
          <a:lstStyle/>
          <a:p>
            <a:pPr eaLnBrk="1" hangingPunct="1">
              <a:defRPr/>
            </a:pPr>
            <a:r>
              <a:rPr lang="en-US" altLang="en-US"/>
              <a:t>1)</a:t>
            </a:r>
            <a:r>
              <a:rPr lang="en-US" altLang="en-US" b="0"/>
              <a:t> </a:t>
            </a:r>
            <a:r>
              <a:rPr lang="en-US" altLang="en-US" b="0" i="1"/>
              <a:t>Paul’s New Christian Life</a:t>
            </a:r>
            <a:r>
              <a:rPr lang="en-US" altLang="en-US" sz="4000" b="0" i="1"/>
              <a:t> </a:t>
            </a:r>
            <a:r>
              <a:rPr lang="en-US" altLang="en-US" sz="3600" b="0"/>
              <a:t>(ca. AD 35–49)</a:t>
            </a:r>
          </a:p>
        </p:txBody>
      </p:sp>
      <p:sp>
        <p:nvSpPr>
          <p:cNvPr id="54276" name="Rectangle 3">
            <a:extLst>
              <a:ext uri="{FF2B5EF4-FFF2-40B4-BE49-F238E27FC236}">
                <a16:creationId xmlns:a16="http://schemas.microsoft.com/office/drawing/2014/main" id="{F7954E96-D821-0866-9CCF-D351BD1FA5F8}"/>
              </a:ext>
            </a:extLst>
          </p:cNvPr>
          <p:cNvSpPr>
            <a:spLocks noGrp="1" noChangeArrowheads="1"/>
          </p:cNvSpPr>
          <p:nvPr>
            <p:ph type="body" idx="1"/>
          </p:nvPr>
        </p:nvSpPr>
        <p:spPr/>
        <p:txBody>
          <a:bodyPr/>
          <a:lstStyle/>
          <a:p>
            <a:pPr marL="533400" indent="-533400" eaLnBrk="1" hangingPunct="1">
              <a:spcBef>
                <a:spcPct val="80000"/>
              </a:spcBef>
              <a:buClr>
                <a:schemeClr val="tx1"/>
              </a:buClr>
              <a:buSzPct val="90000"/>
              <a:buFont typeface="Wingdings" panose="05000000000000000000" pitchFamily="2" charset="2"/>
              <a:buAutoNum type="alphaUcPeriod"/>
            </a:pPr>
            <a:r>
              <a:rPr lang="en-US" altLang="en-US" b="1"/>
              <a:t>Jesus is “revealed” </a:t>
            </a:r>
            <a:r>
              <a:rPr lang="en-US" altLang="en-US"/>
              <a:t>to Paul </a:t>
            </a:r>
            <a:r>
              <a:rPr lang="en-US" altLang="en-US" sz="2400"/>
              <a:t>(the so-called “conversion”) </a:t>
            </a:r>
            <a:r>
              <a:rPr lang="en-US" altLang="en-US"/>
              <a:t>while Paul is on road to </a:t>
            </a:r>
            <a:r>
              <a:rPr lang="en-US" altLang="en-US" b="1"/>
              <a:t>Damascus</a:t>
            </a:r>
            <a:r>
              <a:rPr lang="en-US" altLang="en-US"/>
              <a:t>, in southern SYRIA</a:t>
            </a:r>
          </a:p>
          <a:p>
            <a:pPr marL="533400" indent="-533400" eaLnBrk="1" hangingPunct="1">
              <a:spcBef>
                <a:spcPct val="60000"/>
              </a:spcBef>
              <a:buClr>
                <a:schemeClr val="tx1"/>
              </a:buClr>
              <a:buSzPct val="90000"/>
            </a:pPr>
            <a:r>
              <a:rPr lang="en-US" altLang="en-US" sz="2400" b="1"/>
              <a:t>Acts 9:3-30; 22:6-21; 26:12-18</a:t>
            </a:r>
            <a:r>
              <a:rPr lang="en-US" altLang="en-US" sz="2400"/>
              <a:t> – three accounts: blinding light</a:t>
            </a:r>
            <a:endParaRPr lang="en-US" altLang="en-US" b="1"/>
          </a:p>
          <a:p>
            <a:pPr marL="533400" indent="-533400" eaLnBrk="1" hangingPunct="1">
              <a:spcBef>
                <a:spcPct val="60000"/>
              </a:spcBef>
              <a:buClr>
                <a:schemeClr val="tx1"/>
              </a:buClr>
              <a:buSzPct val="90000"/>
            </a:pPr>
            <a:r>
              <a:rPr lang="en-US" altLang="en-US" b="1"/>
              <a:t>1 Cor 9:1a</a:t>
            </a:r>
            <a:r>
              <a:rPr lang="en-US" altLang="en-US"/>
              <a:t> – “Am I not free? Am I not an apostle? </a:t>
            </a:r>
            <a:br>
              <a:rPr lang="en-US" altLang="en-US"/>
            </a:br>
            <a:r>
              <a:rPr lang="en-US" altLang="en-US" b="1"/>
              <a:t>Have I not </a:t>
            </a:r>
            <a:r>
              <a:rPr lang="en-US" altLang="en-US" b="1" u="sng"/>
              <a:t>seen</a:t>
            </a:r>
            <a:r>
              <a:rPr lang="en-US" altLang="en-US" b="1"/>
              <a:t> Jesus our Lord?</a:t>
            </a:r>
            <a:r>
              <a:rPr lang="en-US" altLang="en-US"/>
              <a:t>”</a:t>
            </a:r>
          </a:p>
          <a:p>
            <a:pPr marL="533400" indent="-533400" eaLnBrk="1" hangingPunct="1">
              <a:spcBef>
                <a:spcPct val="60000"/>
              </a:spcBef>
              <a:buClr>
                <a:schemeClr val="tx1"/>
              </a:buClr>
              <a:buSzPct val="90000"/>
            </a:pPr>
            <a:r>
              <a:rPr lang="en-US" altLang="en-US" b="1"/>
              <a:t>1 Cor 15:8</a:t>
            </a:r>
            <a:r>
              <a:rPr lang="en-US" altLang="en-US"/>
              <a:t> – “Last of all, as to one born abnormally, </a:t>
            </a:r>
            <a:br>
              <a:rPr lang="en-US" altLang="en-US"/>
            </a:br>
            <a:r>
              <a:rPr lang="en-US" altLang="en-US" b="1"/>
              <a:t>he</a:t>
            </a:r>
            <a:r>
              <a:rPr lang="en-US" altLang="en-US"/>
              <a:t> [Jesus] </a:t>
            </a:r>
            <a:r>
              <a:rPr lang="en-US" altLang="en-US" b="1" u="sng"/>
              <a:t>appeared</a:t>
            </a:r>
            <a:r>
              <a:rPr lang="en-US" altLang="en-US" b="1"/>
              <a:t> to me</a:t>
            </a:r>
            <a:r>
              <a:rPr lang="en-US" altLang="en-US"/>
              <a:t>.”</a:t>
            </a:r>
          </a:p>
          <a:p>
            <a:pPr marL="533400" indent="-533400" eaLnBrk="1" hangingPunct="1">
              <a:spcBef>
                <a:spcPct val="60000"/>
              </a:spcBef>
              <a:buClr>
                <a:schemeClr val="tx1"/>
              </a:buClr>
              <a:buSzPct val="90000"/>
            </a:pPr>
            <a:r>
              <a:rPr lang="en-US" altLang="en-US" b="1"/>
              <a:t>Gal 1:11-16</a:t>
            </a:r>
            <a:r>
              <a:rPr lang="en-US" altLang="en-US"/>
              <a:t> – “God was pleased to </a:t>
            </a:r>
            <a:r>
              <a:rPr lang="en-US" altLang="en-US" b="1" u="sng"/>
              <a:t>reveal</a:t>
            </a:r>
            <a:r>
              <a:rPr lang="en-US" altLang="en-US" b="1"/>
              <a:t> </a:t>
            </a:r>
            <a:r>
              <a:rPr lang="en-US" altLang="en-US"/>
              <a:t>his Son to me” </a:t>
            </a:r>
          </a:p>
          <a:p>
            <a:pPr marL="533400" indent="-533400" eaLnBrk="1" hangingPunct="1">
              <a:spcBef>
                <a:spcPct val="60000"/>
              </a:spcBef>
              <a:buClr>
                <a:schemeClr val="tx1"/>
              </a:buClr>
              <a:buSzPct val="90000"/>
            </a:pPr>
            <a:r>
              <a:rPr lang="en-US" altLang="en-US" sz="2400"/>
              <a:t>Cf.</a:t>
            </a:r>
            <a:r>
              <a:rPr lang="en-US" altLang="en-US" sz="2400" b="1"/>
              <a:t>  2 Cor 4:6</a:t>
            </a:r>
            <a:r>
              <a:rPr lang="en-US" altLang="en-US" sz="2100"/>
              <a:t> – “For God who said, ‘Let light shine out of darkness,’ </a:t>
            </a:r>
            <a:br>
              <a:rPr lang="en-US" altLang="en-US" sz="2100"/>
            </a:br>
            <a:r>
              <a:rPr lang="en-US" altLang="en-US" sz="2100" b="1"/>
              <a:t>has </a:t>
            </a:r>
            <a:r>
              <a:rPr lang="en-US" altLang="en-US" sz="2100" b="1" u="sng"/>
              <a:t>shone</a:t>
            </a:r>
            <a:r>
              <a:rPr lang="en-US" altLang="en-US" sz="2100" b="1"/>
              <a:t> in our hearts</a:t>
            </a:r>
            <a:r>
              <a:rPr lang="en-US" altLang="en-US" sz="2100"/>
              <a:t> to bring to light the knowledge of the glory </a:t>
            </a:r>
            <a:br>
              <a:rPr lang="en-US" altLang="en-US" sz="2100"/>
            </a:br>
            <a:r>
              <a:rPr lang="en-US" altLang="en-US" sz="2100"/>
              <a:t>of God on the face of Jesus Christ.”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Slide Number Placeholder 2">
            <a:extLst>
              <a:ext uri="{FF2B5EF4-FFF2-40B4-BE49-F238E27FC236}">
                <a16:creationId xmlns:a16="http://schemas.microsoft.com/office/drawing/2014/main" id="{E4578EA0-AA00-6956-20E5-94030DDB79B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A55755BC-A775-4235-B70E-5436063B918E}" type="slidenum">
              <a:rPr lang="en-US" altLang="en-US">
                <a:latin typeface="Arial" panose="020B0604020202020204" pitchFamily="34" charset="0"/>
              </a:rPr>
              <a:pPr/>
              <a:t>56</a:t>
            </a:fld>
            <a:endParaRPr lang="en-US" altLang="en-US">
              <a:latin typeface="Arial" panose="020B0604020202020204" pitchFamily="34" charset="0"/>
            </a:endParaRPr>
          </a:p>
        </p:txBody>
      </p:sp>
      <p:sp>
        <p:nvSpPr>
          <p:cNvPr id="587780" name="Rectangle 4">
            <a:extLst>
              <a:ext uri="{FF2B5EF4-FFF2-40B4-BE49-F238E27FC236}">
                <a16:creationId xmlns:a16="http://schemas.microsoft.com/office/drawing/2014/main" id="{B235344E-9B62-16A6-1011-82B8C48D7785}"/>
              </a:ext>
            </a:extLst>
          </p:cNvPr>
          <p:cNvSpPr>
            <a:spLocks noGrp="1" noRot="1" noChangeArrowheads="1"/>
          </p:cNvSpPr>
          <p:nvPr>
            <p:ph type="title"/>
          </p:nvPr>
        </p:nvSpPr>
        <p:spPr/>
        <p:txBody>
          <a:bodyPr/>
          <a:lstStyle/>
          <a:p>
            <a:pPr eaLnBrk="1" hangingPunct="1">
              <a:defRPr/>
            </a:pPr>
            <a:r>
              <a:rPr lang="en-US" altLang="en-US" sz="4000"/>
              <a:t>The "Conversion" of Saint Paul ?</a:t>
            </a:r>
            <a:endParaRPr lang="en-US" altLang="en-US" sz="4800"/>
          </a:p>
        </p:txBody>
      </p:sp>
      <p:pic>
        <p:nvPicPr>
          <p:cNvPr id="587782" name="Picture 6" descr="Lone_Ranger03">
            <a:extLst>
              <a:ext uri="{FF2B5EF4-FFF2-40B4-BE49-F238E27FC236}">
                <a16:creationId xmlns:a16="http://schemas.microsoft.com/office/drawing/2014/main" id="{8D3AC917-0125-9F20-E237-D517989B718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55850" y="857250"/>
            <a:ext cx="46228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77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Slide Number Placeholder 3">
            <a:extLst>
              <a:ext uri="{FF2B5EF4-FFF2-40B4-BE49-F238E27FC236}">
                <a16:creationId xmlns:a16="http://schemas.microsoft.com/office/drawing/2014/main" id="{BDE0305D-8893-C9A5-5D1F-5C440AB8C135}"/>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9FDD22E-1E4D-4218-821E-3D597A2FE55D}" type="slidenum">
              <a:rPr lang="en-US" altLang="en-US">
                <a:latin typeface="Arial" panose="020B0604020202020204" pitchFamily="34" charset="0"/>
              </a:rPr>
              <a:pPr/>
              <a:t>57</a:t>
            </a:fld>
            <a:endParaRPr lang="en-US" altLang="en-US">
              <a:latin typeface="Arial" panose="020B0604020202020204" pitchFamily="34" charset="0"/>
            </a:endParaRPr>
          </a:p>
        </p:txBody>
      </p:sp>
      <p:sp>
        <p:nvSpPr>
          <p:cNvPr id="531458" name="Rectangle 2">
            <a:extLst>
              <a:ext uri="{FF2B5EF4-FFF2-40B4-BE49-F238E27FC236}">
                <a16:creationId xmlns:a16="http://schemas.microsoft.com/office/drawing/2014/main" id="{3AA8759E-8166-FB92-9A19-37F35DF61A86}"/>
              </a:ext>
            </a:extLst>
          </p:cNvPr>
          <p:cNvSpPr>
            <a:spLocks noGrp="1" noRot="1" noChangeArrowheads="1"/>
          </p:cNvSpPr>
          <p:nvPr>
            <p:ph type="title"/>
          </p:nvPr>
        </p:nvSpPr>
        <p:spPr>
          <a:xfrm>
            <a:off x="5334000" y="274638"/>
            <a:ext cx="3810000" cy="1782762"/>
          </a:xfrm>
        </p:spPr>
        <p:txBody>
          <a:bodyPr/>
          <a:lstStyle/>
          <a:p>
            <a:pPr eaLnBrk="1" hangingPunct="1">
              <a:defRPr/>
            </a:pPr>
            <a:r>
              <a:rPr lang="en-US" altLang="en-US" sz="3600"/>
              <a:t>The "Conversion" of Saint Paul ?</a:t>
            </a:r>
            <a:br>
              <a:rPr lang="en-US" altLang="en-US"/>
            </a:br>
            <a:r>
              <a:rPr lang="en-US" altLang="en-US" sz="2800" b="0"/>
              <a:t>(by Caravaggio, 1600)</a:t>
            </a:r>
          </a:p>
        </p:txBody>
      </p:sp>
      <p:sp>
        <p:nvSpPr>
          <p:cNvPr id="531459" name="Rectangle 3">
            <a:extLst>
              <a:ext uri="{FF2B5EF4-FFF2-40B4-BE49-F238E27FC236}">
                <a16:creationId xmlns:a16="http://schemas.microsoft.com/office/drawing/2014/main" id="{FFB96782-EDF2-F564-F7B3-00E2EC41E144}"/>
              </a:ext>
            </a:extLst>
          </p:cNvPr>
          <p:cNvSpPr>
            <a:spLocks noGrp="1" noChangeArrowheads="1"/>
          </p:cNvSpPr>
          <p:nvPr>
            <p:ph type="body" idx="1"/>
          </p:nvPr>
        </p:nvSpPr>
        <p:spPr>
          <a:xfrm>
            <a:off x="5715000" y="4773613"/>
            <a:ext cx="3048000" cy="1855787"/>
          </a:xfrm>
        </p:spPr>
        <p:txBody>
          <a:bodyPr/>
          <a:lstStyle/>
          <a:p>
            <a:pPr marL="0" indent="0" algn="ctr" eaLnBrk="1" hangingPunct="1">
              <a:buFont typeface="Wingdings" panose="05000000000000000000" pitchFamily="2" charset="2"/>
              <a:buNone/>
            </a:pPr>
            <a:r>
              <a:rPr lang="en-US" altLang="en-US" sz="2800" b="1"/>
              <a:t>Is a horse mentioned in the biblical accounts?</a:t>
            </a:r>
          </a:p>
        </p:txBody>
      </p:sp>
      <p:pic>
        <p:nvPicPr>
          <p:cNvPr id="56325" name="Picture 4" descr="Caravaggio_Conversion-of-Saint-Paul">
            <a:extLst>
              <a:ext uri="{FF2B5EF4-FFF2-40B4-BE49-F238E27FC236}">
                <a16:creationId xmlns:a16="http://schemas.microsoft.com/office/drawing/2014/main" id="{0D6B8044-5E2C-04C7-56E4-5E696D20E4F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5248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1459">
                                            <p:txEl>
                                              <p:pRg st="0" end="0"/>
                                            </p:txEl>
                                          </p:spTgt>
                                        </p:tgtEl>
                                        <p:attrNameLst>
                                          <p:attrName>style.visibility</p:attrName>
                                        </p:attrNameLst>
                                      </p:cBhvr>
                                      <p:to>
                                        <p:strVal val="visible"/>
                                      </p:to>
                                    </p:set>
                                    <p:animEffect transition="in" filter="dissolve">
                                      <p:cBhvr>
                                        <p:cTn id="7" dur="500"/>
                                        <p:tgtEl>
                                          <p:spTgt spid="5314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9"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Slide Number Placeholder 3">
            <a:extLst>
              <a:ext uri="{FF2B5EF4-FFF2-40B4-BE49-F238E27FC236}">
                <a16:creationId xmlns:a16="http://schemas.microsoft.com/office/drawing/2014/main" id="{65882869-E495-9E90-3D6D-AD2E5A7030F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20DFB04-61CD-42EB-86B2-7B5BD46B2C0B}" type="slidenum">
              <a:rPr lang="en-US" altLang="en-US">
                <a:latin typeface="Arial" panose="020B0604020202020204" pitchFamily="34" charset="0"/>
              </a:rPr>
              <a:pPr/>
              <a:t>58</a:t>
            </a:fld>
            <a:endParaRPr lang="en-US" altLang="en-US">
              <a:latin typeface="Arial" panose="020B0604020202020204" pitchFamily="34" charset="0"/>
            </a:endParaRPr>
          </a:p>
        </p:txBody>
      </p:sp>
      <p:sp>
        <p:nvSpPr>
          <p:cNvPr id="584706" name="Rectangle 2">
            <a:extLst>
              <a:ext uri="{FF2B5EF4-FFF2-40B4-BE49-F238E27FC236}">
                <a16:creationId xmlns:a16="http://schemas.microsoft.com/office/drawing/2014/main" id="{325E7349-18A4-8876-B9AE-760BAF715168}"/>
              </a:ext>
            </a:extLst>
          </p:cNvPr>
          <p:cNvSpPr>
            <a:spLocks noGrp="1" noRot="1" noChangeArrowheads="1"/>
          </p:cNvSpPr>
          <p:nvPr>
            <p:ph type="title"/>
          </p:nvPr>
        </p:nvSpPr>
        <p:spPr/>
        <p:txBody>
          <a:bodyPr/>
          <a:lstStyle/>
          <a:p>
            <a:pPr eaLnBrk="1" hangingPunct="1">
              <a:defRPr/>
            </a:pPr>
            <a:r>
              <a:rPr lang="en-US" altLang="en-US"/>
              <a:t>Jesus’ “Revelation” to Paul</a:t>
            </a:r>
          </a:p>
        </p:txBody>
      </p:sp>
      <p:sp>
        <p:nvSpPr>
          <p:cNvPr id="57348" name="Rectangle 3">
            <a:extLst>
              <a:ext uri="{FF2B5EF4-FFF2-40B4-BE49-F238E27FC236}">
                <a16:creationId xmlns:a16="http://schemas.microsoft.com/office/drawing/2014/main" id="{B417D8E3-1698-A183-9E85-63CE067DB90C}"/>
              </a:ext>
            </a:extLst>
          </p:cNvPr>
          <p:cNvSpPr>
            <a:spLocks noGrp="1" noChangeArrowheads="1"/>
          </p:cNvSpPr>
          <p:nvPr>
            <p:ph type="body" idx="1"/>
          </p:nvPr>
        </p:nvSpPr>
        <p:spPr>
          <a:xfrm>
            <a:off x="304800" y="990600"/>
            <a:ext cx="8610600" cy="5867400"/>
          </a:xfrm>
        </p:spPr>
        <p:txBody>
          <a:bodyPr/>
          <a:lstStyle/>
          <a:p>
            <a:pPr eaLnBrk="1" hangingPunct="1"/>
            <a:r>
              <a:rPr lang="en-US" altLang="en-US" sz="2400" b="1"/>
              <a:t>Galatians 1:11–2:1</a:t>
            </a:r>
            <a:r>
              <a:rPr lang="en-US" altLang="en-US" sz="2400"/>
              <a:t> – “Now I want you to know, brothers, that the </a:t>
            </a:r>
            <a:r>
              <a:rPr lang="en-US" altLang="en-US" sz="2400" b="1"/>
              <a:t>gospel</a:t>
            </a:r>
            <a:r>
              <a:rPr lang="en-US" altLang="en-US" sz="2400"/>
              <a:t> preached by me is not of human origin. </a:t>
            </a:r>
            <a:r>
              <a:rPr lang="en-US" altLang="en-US" sz="1600"/>
              <a:t>12 </a:t>
            </a:r>
            <a:r>
              <a:rPr lang="en-US" altLang="en-US" sz="2400"/>
              <a:t>For I did not receive it from a human being, nor was I taught it, but it came through </a:t>
            </a:r>
            <a:r>
              <a:rPr lang="en-US" altLang="en-US" sz="2400" b="1"/>
              <a:t>a </a:t>
            </a:r>
            <a:r>
              <a:rPr lang="en-US" altLang="en-US" sz="2400" b="1" u="sng"/>
              <a:t>revelation</a:t>
            </a:r>
            <a:r>
              <a:rPr lang="en-US" altLang="en-US" sz="2400" b="1"/>
              <a:t> of Jesus Christ</a:t>
            </a:r>
            <a:r>
              <a:rPr lang="en-US" altLang="en-US" sz="2400"/>
              <a:t>. </a:t>
            </a:r>
            <a:r>
              <a:rPr lang="en-US" altLang="en-US" sz="1600"/>
              <a:t>13</a:t>
            </a:r>
            <a:r>
              <a:rPr lang="en-US" altLang="en-US" sz="2400"/>
              <a:t> For you heard of my former way of life in Judaism… </a:t>
            </a:r>
            <a:r>
              <a:rPr lang="en-US" altLang="en-US" sz="1600"/>
              <a:t>15</a:t>
            </a:r>
            <a:r>
              <a:rPr lang="en-US" altLang="en-US" sz="2400"/>
              <a:t> But </a:t>
            </a:r>
            <a:r>
              <a:rPr lang="en-US" altLang="en-US" sz="2400" b="1"/>
              <a:t>when God, who from my mother’s womb had set me apart and called me through his grace, was pleased </a:t>
            </a:r>
            <a:r>
              <a:rPr lang="en-US" altLang="en-US" sz="1600" b="1"/>
              <a:t>16</a:t>
            </a:r>
            <a:r>
              <a:rPr lang="en-US" altLang="en-US" sz="2400" b="1"/>
              <a:t> to </a:t>
            </a:r>
            <a:r>
              <a:rPr lang="en-US" altLang="en-US" sz="2400" b="1" u="sng"/>
              <a:t>reveal</a:t>
            </a:r>
            <a:r>
              <a:rPr lang="en-US" altLang="en-US" sz="2400" b="1"/>
              <a:t> his Son to me</a:t>
            </a:r>
            <a:r>
              <a:rPr lang="en-US" altLang="en-US" sz="2400"/>
              <a:t>, </a:t>
            </a:r>
            <a:r>
              <a:rPr lang="en-US" altLang="en-US" sz="2400" b="1" u="sng"/>
              <a:t>so that I might proclaim him to the Gentiles</a:t>
            </a:r>
            <a:r>
              <a:rPr lang="en-US" altLang="en-US" sz="2400"/>
              <a:t>, I did not immediately consult flesh and blood, </a:t>
            </a:r>
            <a:r>
              <a:rPr lang="en-US" altLang="en-US" sz="1600"/>
              <a:t>17</a:t>
            </a:r>
            <a:r>
              <a:rPr lang="en-US" altLang="en-US" sz="2400"/>
              <a:t> nor did I go up to Jerusalem to those who were apostles before me; rather, </a:t>
            </a:r>
            <a:r>
              <a:rPr lang="en-US" altLang="en-US" sz="2400" b="1" i="1"/>
              <a:t>I went into Arabia and then returned to Damascus</a:t>
            </a:r>
            <a:r>
              <a:rPr lang="en-US" altLang="en-US" sz="2400"/>
              <a:t>. </a:t>
            </a:r>
            <a:r>
              <a:rPr lang="en-US" altLang="en-US" sz="1600"/>
              <a:t>18</a:t>
            </a:r>
            <a:r>
              <a:rPr lang="en-US" altLang="en-US" sz="2400"/>
              <a:t> Then </a:t>
            </a:r>
            <a:r>
              <a:rPr lang="en-US" altLang="en-US" sz="2400" b="1" i="1"/>
              <a:t>after three years I went up to Jerusalem</a:t>
            </a:r>
            <a:r>
              <a:rPr lang="en-US" altLang="en-US" sz="2400"/>
              <a:t> to confer with Kephas and remained with him for fifteen days… </a:t>
            </a:r>
            <a:br>
              <a:rPr lang="en-US" altLang="en-US" sz="2400"/>
            </a:br>
            <a:r>
              <a:rPr lang="en-US" altLang="en-US" sz="1600"/>
              <a:t>21</a:t>
            </a:r>
            <a:r>
              <a:rPr lang="en-US" altLang="en-US" sz="2400"/>
              <a:t> </a:t>
            </a:r>
            <a:r>
              <a:rPr lang="en-US" altLang="en-US" sz="2400" b="1" i="1"/>
              <a:t>Then I went into the regions of Syria and Cilicia</a:t>
            </a:r>
            <a:r>
              <a:rPr lang="en-US" altLang="en-US" sz="2400"/>
              <a:t>… </a:t>
            </a:r>
            <a:br>
              <a:rPr lang="en-US" altLang="en-US" sz="2400"/>
            </a:br>
            <a:r>
              <a:rPr lang="en-US" altLang="en-US" sz="2000" b="1"/>
              <a:t>2:1</a:t>
            </a:r>
            <a:r>
              <a:rPr lang="en-US" altLang="en-US" sz="2000"/>
              <a:t> </a:t>
            </a:r>
            <a:r>
              <a:rPr lang="en-US" altLang="en-US" sz="2400"/>
              <a:t>Then </a:t>
            </a:r>
            <a:r>
              <a:rPr lang="en-US" altLang="en-US" sz="2400" b="1" i="1"/>
              <a:t>after fourteen years I again went up to Jerusalem</a:t>
            </a:r>
            <a:r>
              <a:rPr lang="en-US" altLang="en-US" sz="2400"/>
              <a:t> with Barnabas, taking Titus along also…</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Slide Number Placeholder 2">
            <a:extLst>
              <a:ext uri="{FF2B5EF4-FFF2-40B4-BE49-F238E27FC236}">
                <a16:creationId xmlns:a16="http://schemas.microsoft.com/office/drawing/2014/main" id="{45E79416-5A09-3924-E6C0-D9AB70FEA292}"/>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0B37028-C766-4B51-A521-0DBA29D18828}" type="slidenum">
              <a:rPr lang="en-US" altLang="en-US">
                <a:latin typeface="Arial" panose="020B0604020202020204" pitchFamily="34" charset="0"/>
              </a:rPr>
              <a:pPr/>
              <a:t>59</a:t>
            </a:fld>
            <a:endParaRPr lang="en-US" altLang="en-US">
              <a:latin typeface="Arial" panose="020B0604020202020204" pitchFamily="34" charset="0"/>
            </a:endParaRPr>
          </a:p>
        </p:txBody>
      </p:sp>
      <p:pic>
        <p:nvPicPr>
          <p:cNvPr id="58371" name="Picture 2">
            <a:extLst>
              <a:ext uri="{FF2B5EF4-FFF2-40B4-BE49-F238E27FC236}">
                <a16:creationId xmlns:a16="http://schemas.microsoft.com/office/drawing/2014/main" id="{908C60C9-462C-FA69-E4F9-387B9D978B4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0435" name="Rectangle 3">
            <a:extLst>
              <a:ext uri="{FF2B5EF4-FFF2-40B4-BE49-F238E27FC236}">
                <a16:creationId xmlns:a16="http://schemas.microsoft.com/office/drawing/2014/main" id="{E971663B-50C8-F84A-85C5-18C66E378304}"/>
              </a:ext>
            </a:extLst>
          </p:cNvPr>
          <p:cNvSpPr>
            <a:spLocks noGrp="1" noRot="1" noChangeArrowheads="1"/>
          </p:cNvSpPr>
          <p:nvPr>
            <p:ph type="title"/>
          </p:nvPr>
        </p:nvSpPr>
        <p:spPr>
          <a:xfrm>
            <a:off x="304800" y="0"/>
            <a:ext cx="8534400" cy="914400"/>
          </a:xfrm>
        </p:spPr>
        <p:txBody>
          <a:bodyPr/>
          <a:lstStyle/>
          <a:p>
            <a:pPr eaLnBrk="1" hangingPunct="1">
              <a:defRPr/>
            </a:pPr>
            <a:r>
              <a:rPr lang="en-US" altLang="en-US"/>
              <a:t>Paul in Syria</a:t>
            </a:r>
            <a:r>
              <a:rPr lang="en-US" altLang="en-US" sz="4000" b="0"/>
              <a:t> (Acts 9; Gal 1)</a:t>
            </a:r>
          </a:p>
        </p:txBody>
      </p:sp>
      <p:sp>
        <p:nvSpPr>
          <p:cNvPr id="58373" name="Oval 4">
            <a:extLst>
              <a:ext uri="{FF2B5EF4-FFF2-40B4-BE49-F238E27FC236}">
                <a16:creationId xmlns:a16="http://schemas.microsoft.com/office/drawing/2014/main" id="{C9A40D3F-82FB-D8A5-4D61-3E23CACA52D2}"/>
              </a:ext>
            </a:extLst>
          </p:cNvPr>
          <p:cNvSpPr>
            <a:spLocks noChangeArrowheads="1"/>
          </p:cNvSpPr>
          <p:nvPr/>
        </p:nvSpPr>
        <p:spPr bwMode="auto">
          <a:xfrm>
            <a:off x="8382000" y="3276600"/>
            <a:ext cx="762000" cy="16002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58374" name="Oval 6">
            <a:extLst>
              <a:ext uri="{FF2B5EF4-FFF2-40B4-BE49-F238E27FC236}">
                <a16:creationId xmlns:a16="http://schemas.microsoft.com/office/drawing/2014/main" id="{CA2CB7F5-8BC8-3506-546E-11FE8CD0BEBB}"/>
              </a:ext>
            </a:extLst>
          </p:cNvPr>
          <p:cNvSpPr>
            <a:spLocks noChangeArrowheads="1"/>
          </p:cNvSpPr>
          <p:nvPr/>
        </p:nvSpPr>
        <p:spPr bwMode="auto">
          <a:xfrm>
            <a:off x="7315200" y="2895600"/>
            <a:ext cx="1219200" cy="7620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58375" name="Line 5">
            <a:extLst>
              <a:ext uri="{FF2B5EF4-FFF2-40B4-BE49-F238E27FC236}">
                <a16:creationId xmlns:a16="http://schemas.microsoft.com/office/drawing/2014/main" id="{6A5A954F-7F06-BB0B-4251-0A4578DD3A7D}"/>
              </a:ext>
            </a:extLst>
          </p:cNvPr>
          <p:cNvSpPr>
            <a:spLocks noChangeShapeType="1"/>
          </p:cNvSpPr>
          <p:nvPr/>
        </p:nvSpPr>
        <p:spPr bwMode="auto">
          <a:xfrm>
            <a:off x="8077200" y="3505200"/>
            <a:ext cx="533400" cy="609600"/>
          </a:xfrm>
          <a:prstGeom prst="line">
            <a:avLst/>
          </a:prstGeom>
          <a:noFill/>
          <a:ln w="5715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6" name="Oval 7">
            <a:extLst>
              <a:ext uri="{FF2B5EF4-FFF2-40B4-BE49-F238E27FC236}">
                <a16:creationId xmlns:a16="http://schemas.microsoft.com/office/drawing/2014/main" id="{BDD41362-5E59-6098-AE9B-3549DEFAA981}"/>
              </a:ext>
            </a:extLst>
          </p:cNvPr>
          <p:cNvSpPr>
            <a:spLocks noChangeArrowheads="1"/>
          </p:cNvSpPr>
          <p:nvPr/>
        </p:nvSpPr>
        <p:spPr bwMode="auto">
          <a:xfrm>
            <a:off x="8305800" y="5334000"/>
            <a:ext cx="838200" cy="3048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58377" name="Line 8">
            <a:extLst>
              <a:ext uri="{FF2B5EF4-FFF2-40B4-BE49-F238E27FC236}">
                <a16:creationId xmlns:a16="http://schemas.microsoft.com/office/drawing/2014/main" id="{8151E848-5F26-18EB-5532-612C07634188}"/>
              </a:ext>
            </a:extLst>
          </p:cNvPr>
          <p:cNvSpPr>
            <a:spLocks noChangeShapeType="1"/>
          </p:cNvSpPr>
          <p:nvPr/>
        </p:nvSpPr>
        <p:spPr bwMode="auto">
          <a:xfrm flipH="1">
            <a:off x="8763000" y="4800600"/>
            <a:ext cx="0" cy="533400"/>
          </a:xfrm>
          <a:prstGeom prst="line">
            <a:avLst/>
          </a:prstGeom>
          <a:noFill/>
          <a:ln w="5715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Slide Number Placeholder 3">
            <a:extLst>
              <a:ext uri="{FF2B5EF4-FFF2-40B4-BE49-F238E27FC236}">
                <a16:creationId xmlns:a16="http://schemas.microsoft.com/office/drawing/2014/main" id="{0F817DED-BF76-26BE-0FEB-5CB27FFFBE94}"/>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275329D9-A254-47F0-973C-E9E56B381B3A}" type="slidenum">
              <a:rPr lang="en-US" altLang="en-US">
                <a:latin typeface="Arial" panose="020B0604020202020204" pitchFamily="34" charset="0"/>
              </a:rPr>
              <a:pPr/>
              <a:t>60</a:t>
            </a:fld>
            <a:endParaRPr lang="en-US" altLang="en-US">
              <a:latin typeface="Arial" panose="020B0604020202020204" pitchFamily="34" charset="0"/>
            </a:endParaRPr>
          </a:p>
        </p:txBody>
      </p:sp>
      <p:sp>
        <p:nvSpPr>
          <p:cNvPr id="586754" name="Rectangle 2">
            <a:extLst>
              <a:ext uri="{FF2B5EF4-FFF2-40B4-BE49-F238E27FC236}">
                <a16:creationId xmlns:a16="http://schemas.microsoft.com/office/drawing/2014/main" id="{9014214B-9E50-612E-3B21-BB065402B56B}"/>
              </a:ext>
            </a:extLst>
          </p:cNvPr>
          <p:cNvSpPr>
            <a:spLocks noGrp="1" noRot="1" noChangeArrowheads="1"/>
          </p:cNvSpPr>
          <p:nvPr>
            <p:ph type="title"/>
          </p:nvPr>
        </p:nvSpPr>
        <p:spPr/>
        <p:txBody>
          <a:bodyPr/>
          <a:lstStyle/>
          <a:p>
            <a:pPr eaLnBrk="1" hangingPunct="1">
              <a:defRPr/>
            </a:pPr>
            <a:r>
              <a:rPr lang="en-US" altLang="en-US"/>
              <a:t>1)</a:t>
            </a:r>
            <a:r>
              <a:rPr lang="en-US" altLang="en-US" b="0"/>
              <a:t> </a:t>
            </a:r>
            <a:r>
              <a:rPr lang="en-US" altLang="en-US" b="0" i="1"/>
              <a:t>Paul’s New Christian Life</a:t>
            </a:r>
            <a:r>
              <a:rPr lang="en-US" altLang="en-US" sz="4000" b="0" i="1"/>
              <a:t> </a:t>
            </a:r>
            <a:r>
              <a:rPr lang="en-US" altLang="en-US" sz="3600" b="0"/>
              <a:t>(ca. AD 35–49)</a:t>
            </a:r>
          </a:p>
        </p:txBody>
      </p:sp>
      <p:sp>
        <p:nvSpPr>
          <p:cNvPr id="59396" name="Rectangle 3">
            <a:extLst>
              <a:ext uri="{FF2B5EF4-FFF2-40B4-BE49-F238E27FC236}">
                <a16:creationId xmlns:a16="http://schemas.microsoft.com/office/drawing/2014/main" id="{7CC10B61-26FE-CFF5-80EC-62CBBB3E3C5D}"/>
              </a:ext>
            </a:extLst>
          </p:cNvPr>
          <p:cNvSpPr>
            <a:spLocks noGrp="1" noChangeArrowheads="1"/>
          </p:cNvSpPr>
          <p:nvPr>
            <p:ph type="body" idx="1"/>
          </p:nvPr>
        </p:nvSpPr>
        <p:spPr>
          <a:xfrm>
            <a:off x="304800" y="1143000"/>
            <a:ext cx="8610600" cy="5715000"/>
          </a:xfrm>
        </p:spPr>
        <p:txBody>
          <a:bodyPr/>
          <a:lstStyle/>
          <a:p>
            <a:pPr marL="396875" indent="-396875" eaLnBrk="1" hangingPunct="1">
              <a:spcAft>
                <a:spcPct val="50000"/>
              </a:spcAft>
              <a:buClr>
                <a:schemeClr val="tx1"/>
              </a:buClr>
              <a:buSzPct val="90000"/>
              <a:buFont typeface="Wingdings" panose="05000000000000000000" pitchFamily="2" charset="2"/>
              <a:buAutoNum type="alphaUcPeriod"/>
            </a:pPr>
            <a:r>
              <a:rPr lang="en-US" altLang="en-US" u="sng"/>
              <a:t>Jesus</a:t>
            </a:r>
            <a:r>
              <a:rPr lang="en-US" altLang="en-US"/>
              <a:t> is “revealed” to Paul.</a:t>
            </a:r>
          </a:p>
          <a:p>
            <a:pPr marL="396875" indent="-396875" eaLnBrk="1" hangingPunct="1">
              <a:buClr>
                <a:schemeClr val="tx1"/>
              </a:buClr>
              <a:buSzPct val="90000"/>
              <a:buFont typeface="Wingdings" panose="05000000000000000000" pitchFamily="2" charset="2"/>
              <a:buAutoNum type="alphaUcPeriod"/>
            </a:pPr>
            <a:r>
              <a:rPr lang="en-US" altLang="en-US" u="sng"/>
              <a:t>Paul</a:t>
            </a:r>
            <a:r>
              <a:rPr lang="en-US" altLang="en-US"/>
              <a:t> begins preaching in </a:t>
            </a:r>
            <a:r>
              <a:rPr lang="en-US" altLang="en-US" b="1"/>
              <a:t>Arabia, Damascus, Syria, </a:t>
            </a:r>
            <a:r>
              <a:rPr lang="en-US" altLang="en-US"/>
              <a:t>and</a:t>
            </a:r>
            <a:r>
              <a:rPr lang="en-US" altLang="en-US" b="1"/>
              <a:t> Cilicia</a:t>
            </a:r>
            <a:r>
              <a:rPr lang="en-US" altLang="en-US"/>
              <a:t>, with some opposition </a:t>
            </a:r>
            <a:r>
              <a:rPr lang="en-US" altLang="en-US" sz="2400"/>
              <a:t>(Gal 1:17-24; 2 Cor 11:23-33)</a:t>
            </a:r>
            <a:r>
              <a:rPr lang="en-US" altLang="en-US"/>
              <a:t>.</a:t>
            </a:r>
          </a:p>
          <a:p>
            <a:pPr marL="396875" indent="-396875" eaLnBrk="1" hangingPunct="1">
              <a:buClr>
                <a:schemeClr val="tx1"/>
              </a:buClr>
              <a:buSzPct val="90000"/>
              <a:buFont typeface="Wingdings" panose="05000000000000000000" pitchFamily="2" charset="2"/>
              <a:buAutoNum type="alphaUcPeriod"/>
            </a:pPr>
            <a:r>
              <a:rPr lang="en-US" altLang="en-US" u="sng"/>
              <a:t>Barnabas</a:t>
            </a:r>
            <a:r>
              <a:rPr lang="en-US" altLang="en-US"/>
              <a:t> takes an interest in Paul, helps him, introduces him to other Christians </a:t>
            </a:r>
            <a:r>
              <a:rPr lang="en-US" altLang="en-US" sz="2400"/>
              <a:t>(Acts 9:26-30; 11:25-30; 12:25)</a:t>
            </a:r>
            <a:r>
              <a:rPr lang="en-US" altLang="en-US"/>
              <a:t>.</a:t>
            </a:r>
          </a:p>
          <a:p>
            <a:pPr marL="396875" indent="-396875" eaLnBrk="1" hangingPunct="1">
              <a:buClr>
                <a:schemeClr val="tx1"/>
              </a:buClr>
              <a:buSzPct val="90000"/>
              <a:buFont typeface="Wingdings" panose="05000000000000000000" pitchFamily="2" charset="2"/>
              <a:buAutoNum type="alphaUcPeriod"/>
            </a:pPr>
            <a:r>
              <a:rPr lang="en-US" altLang="en-US"/>
              <a:t>Sent out by church of </a:t>
            </a:r>
            <a:r>
              <a:rPr lang="en-US" altLang="en-US" b="1"/>
              <a:t>Antioch</a:t>
            </a:r>
            <a:r>
              <a:rPr lang="en-US" altLang="en-US"/>
              <a:t>, in northern </a:t>
            </a:r>
            <a:r>
              <a:rPr lang="en-US" altLang="en-US" b="1"/>
              <a:t>SYRIA</a:t>
            </a:r>
            <a:r>
              <a:rPr lang="en-US" altLang="en-US"/>
              <a:t>, </a:t>
            </a:r>
            <a:br>
              <a:rPr lang="en-US" altLang="en-US"/>
            </a:br>
            <a:r>
              <a:rPr lang="en-US" altLang="en-US" u="sng"/>
              <a:t>Barnabas &amp; Paul</a:t>
            </a:r>
            <a:r>
              <a:rPr lang="en-US" altLang="en-US"/>
              <a:t> go preach in Cyprus, Pamphylia, Phrygia </a:t>
            </a:r>
            <a:r>
              <a:rPr lang="en-US" altLang="en-US" sz="2400"/>
              <a:t>(Acts 13–14)</a:t>
            </a:r>
            <a:r>
              <a:rPr lang="en-US" altLang="en-US"/>
              <a:t>; Barnabas is leader, with Paul as his assistant </a:t>
            </a:r>
            <a:r>
              <a:rPr lang="en-US" altLang="en-US" sz="2400"/>
              <a:t>(esp. Acts </a:t>
            </a:r>
            <a:r>
              <a:rPr lang="en-US" altLang="en-US" sz="2400" b="1"/>
              <a:t>14:12</a:t>
            </a:r>
            <a:r>
              <a:rPr lang="en-US" altLang="en-US" sz="2400"/>
              <a:t>, Barnabas = “Zeus,” Paul = “Hermes”)</a:t>
            </a:r>
            <a:r>
              <a:rPr lang="en-US" altLang="en-US"/>
              <a:t>.</a:t>
            </a:r>
          </a:p>
          <a:p>
            <a:pPr marL="396875" indent="-396875" eaLnBrk="1" hangingPunct="1">
              <a:buClr>
                <a:schemeClr val="tx1"/>
              </a:buClr>
              <a:buSzPct val="90000"/>
              <a:buFont typeface="Wingdings" panose="05000000000000000000" pitchFamily="2" charset="2"/>
              <a:buAutoNum type="alphaUcPeriod"/>
            </a:pPr>
            <a:r>
              <a:rPr lang="en-US" altLang="en-US" u="sng"/>
              <a:t>Barnabas &amp; Paul</a:t>
            </a:r>
            <a:r>
              <a:rPr lang="en-US" altLang="en-US"/>
              <a:t> participate in “</a:t>
            </a:r>
            <a:r>
              <a:rPr lang="en-US" altLang="en-US" b="1"/>
              <a:t>Council of Jerusalem</a:t>
            </a:r>
            <a:r>
              <a:rPr lang="en-US" altLang="en-US"/>
              <a:t>” </a:t>
            </a:r>
            <a:br>
              <a:rPr lang="en-US" altLang="en-US"/>
            </a:br>
            <a:r>
              <a:rPr lang="en-US" altLang="en-US" sz="2400"/>
              <a:t>(</a:t>
            </a:r>
            <a:r>
              <a:rPr lang="en-US" altLang="en-US" sz="2400" i="1"/>
              <a:t>ca. AD 49, possibly later</a:t>
            </a:r>
            <a:r>
              <a:rPr lang="en-US" altLang="en-US" sz="2400"/>
              <a:t>; compare Gal 2:1-10 and Acts 15)</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Slide Number Placeholder 3">
            <a:extLst>
              <a:ext uri="{FF2B5EF4-FFF2-40B4-BE49-F238E27FC236}">
                <a16:creationId xmlns:a16="http://schemas.microsoft.com/office/drawing/2014/main" id="{F4CFD924-DE7F-E97D-6C3F-3A374E10D84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2D1C4B3-7B08-4DC1-BF23-DCD49921ABF8}" type="slidenum">
              <a:rPr lang="en-US" altLang="en-US">
                <a:latin typeface="Arial" panose="020B0604020202020204" pitchFamily="34" charset="0"/>
              </a:rPr>
              <a:pPr/>
              <a:t>61</a:t>
            </a:fld>
            <a:endParaRPr lang="en-US" altLang="en-US">
              <a:latin typeface="Arial" panose="020B0604020202020204" pitchFamily="34" charset="0"/>
            </a:endParaRPr>
          </a:p>
        </p:txBody>
      </p:sp>
      <p:sp>
        <p:nvSpPr>
          <p:cNvPr id="520194" name="Rectangle 2">
            <a:extLst>
              <a:ext uri="{FF2B5EF4-FFF2-40B4-BE49-F238E27FC236}">
                <a16:creationId xmlns:a16="http://schemas.microsoft.com/office/drawing/2014/main" id="{2F49BB58-3890-8879-F427-5957EED58113}"/>
              </a:ext>
            </a:extLst>
          </p:cNvPr>
          <p:cNvSpPr>
            <a:spLocks noGrp="1" noRot="1" noChangeArrowheads="1"/>
          </p:cNvSpPr>
          <p:nvPr>
            <p:ph type="title"/>
          </p:nvPr>
        </p:nvSpPr>
        <p:spPr/>
        <p:txBody>
          <a:bodyPr/>
          <a:lstStyle/>
          <a:p>
            <a:pPr eaLnBrk="1" hangingPunct="1">
              <a:defRPr/>
            </a:pPr>
            <a:r>
              <a:rPr lang="en-US" altLang="en-US"/>
              <a:t>2)</a:t>
            </a:r>
            <a:r>
              <a:rPr lang="en-US" altLang="en-US" b="0"/>
              <a:t> </a:t>
            </a:r>
            <a:r>
              <a:rPr lang="en-US" altLang="en-US" b="0" i="1"/>
              <a:t>Early Missionary Phase </a:t>
            </a:r>
            <a:r>
              <a:rPr lang="en-US" altLang="en-US" sz="3600" b="0"/>
              <a:t>(ca. AD 50–52)</a:t>
            </a:r>
          </a:p>
        </p:txBody>
      </p:sp>
      <p:sp>
        <p:nvSpPr>
          <p:cNvPr id="60420" name="Rectangle 3">
            <a:extLst>
              <a:ext uri="{FF2B5EF4-FFF2-40B4-BE49-F238E27FC236}">
                <a16:creationId xmlns:a16="http://schemas.microsoft.com/office/drawing/2014/main" id="{877DD04D-37E2-147E-306A-9539D9EA9D2D}"/>
              </a:ext>
            </a:extLst>
          </p:cNvPr>
          <p:cNvSpPr>
            <a:spLocks noGrp="1" noChangeArrowheads="1"/>
          </p:cNvSpPr>
          <p:nvPr>
            <p:ph type="body" idx="1"/>
          </p:nvPr>
        </p:nvSpPr>
        <p:spPr>
          <a:xfrm>
            <a:off x="304800" y="1295400"/>
            <a:ext cx="8686800" cy="5562600"/>
          </a:xfrm>
        </p:spPr>
        <p:txBody>
          <a:bodyPr/>
          <a:lstStyle/>
          <a:p>
            <a:pPr marL="344488" indent="-344488" eaLnBrk="1" hangingPunct="1">
              <a:lnSpc>
                <a:spcPct val="95000"/>
              </a:lnSpc>
              <a:spcBef>
                <a:spcPct val="100000"/>
              </a:spcBef>
              <a:buClr>
                <a:schemeClr val="tx1"/>
              </a:buClr>
              <a:buSzPct val="90000"/>
              <a:buFont typeface="Wingdings" panose="05000000000000000000" pitchFamily="2" charset="2"/>
              <a:buAutoNum type="alphaUcPeriod"/>
            </a:pPr>
            <a:r>
              <a:rPr lang="en-US" altLang="en-US"/>
              <a:t>Paul breaks with Barnabas due to “</a:t>
            </a:r>
            <a:r>
              <a:rPr lang="en-US" altLang="en-US" b="1"/>
              <a:t>Incident at Antioch</a:t>
            </a:r>
            <a:r>
              <a:rPr lang="en-US" altLang="en-US"/>
              <a:t>” </a:t>
            </a:r>
            <a:r>
              <a:rPr lang="en-US" altLang="en-US" sz="2400"/>
              <a:t>(contrast Gal 2:11-14 with Acts 15:36-41)</a:t>
            </a:r>
            <a:endParaRPr lang="en-US" altLang="en-US"/>
          </a:p>
          <a:p>
            <a:pPr marL="344488" indent="-344488" eaLnBrk="1" hangingPunct="1">
              <a:lnSpc>
                <a:spcPct val="95000"/>
              </a:lnSpc>
              <a:spcBef>
                <a:spcPct val="100000"/>
              </a:spcBef>
              <a:buClr>
                <a:schemeClr val="tx1"/>
              </a:buClr>
              <a:buSzPct val="90000"/>
              <a:buFont typeface="Wingdings" panose="05000000000000000000" pitchFamily="2" charset="2"/>
              <a:buAutoNum type="alphaUcPeriod"/>
            </a:pPr>
            <a:r>
              <a:rPr lang="en-US" altLang="en-US"/>
              <a:t>Paul, Silas, Timothy cross from ASIA to </a:t>
            </a:r>
            <a:r>
              <a:rPr lang="en-US" altLang="en-US" b="1"/>
              <a:t>MACEDONIA</a:t>
            </a:r>
            <a:r>
              <a:rPr lang="en-US" altLang="en-US"/>
              <a:t>; start churches in </a:t>
            </a:r>
            <a:r>
              <a:rPr lang="en-US" altLang="en-US" b="1"/>
              <a:t>Philippi</a:t>
            </a:r>
            <a:r>
              <a:rPr lang="en-US" altLang="en-US"/>
              <a:t> &amp; </a:t>
            </a:r>
            <a:r>
              <a:rPr lang="en-US" altLang="en-US" b="1"/>
              <a:t>Thessalonica</a:t>
            </a:r>
            <a:r>
              <a:rPr lang="en-US" altLang="en-US"/>
              <a:t> </a:t>
            </a:r>
            <a:r>
              <a:rPr lang="en-US" altLang="en-US" sz="2400"/>
              <a:t>(Acts 16:1–17:15)</a:t>
            </a:r>
            <a:endParaRPr lang="en-US"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Slide Number Placeholder 2">
            <a:extLst>
              <a:ext uri="{FF2B5EF4-FFF2-40B4-BE49-F238E27FC236}">
                <a16:creationId xmlns:a16="http://schemas.microsoft.com/office/drawing/2014/main" id="{8B7AC5AC-D6A8-54D1-EB29-07D3D59B1C6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2F09912-9D49-46AB-9526-CCB8D2B68CAA}" type="slidenum">
              <a:rPr lang="en-US" altLang="en-US">
                <a:latin typeface="Arial" panose="020B0604020202020204" pitchFamily="34" charset="0"/>
              </a:rPr>
              <a:pPr/>
              <a:t>62</a:t>
            </a:fld>
            <a:endParaRPr lang="en-US" altLang="en-US">
              <a:latin typeface="Arial" panose="020B0604020202020204" pitchFamily="34" charset="0"/>
            </a:endParaRPr>
          </a:p>
        </p:txBody>
      </p:sp>
      <p:pic>
        <p:nvPicPr>
          <p:cNvPr id="61443" name="Picture 2">
            <a:extLst>
              <a:ext uri="{FF2B5EF4-FFF2-40B4-BE49-F238E27FC236}">
                <a16:creationId xmlns:a16="http://schemas.microsoft.com/office/drawing/2014/main" id="{23C098D8-7CC9-2368-C840-513C02C89BF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8387" name="Rectangle 3">
            <a:extLst>
              <a:ext uri="{FF2B5EF4-FFF2-40B4-BE49-F238E27FC236}">
                <a16:creationId xmlns:a16="http://schemas.microsoft.com/office/drawing/2014/main" id="{EE341B86-2D0D-A29D-97D9-9AA66E3CE20B}"/>
              </a:ext>
            </a:extLst>
          </p:cNvPr>
          <p:cNvSpPr>
            <a:spLocks noGrp="1" noRot="1" noChangeArrowheads="1"/>
          </p:cNvSpPr>
          <p:nvPr>
            <p:ph type="title"/>
          </p:nvPr>
        </p:nvSpPr>
        <p:spPr>
          <a:xfrm>
            <a:off x="304800" y="0"/>
            <a:ext cx="8534400" cy="914400"/>
          </a:xfrm>
        </p:spPr>
        <p:txBody>
          <a:bodyPr/>
          <a:lstStyle/>
          <a:p>
            <a:pPr eaLnBrk="1" hangingPunct="1">
              <a:defRPr/>
            </a:pPr>
            <a:r>
              <a:rPr lang="en-US" altLang="en-US"/>
              <a:t>Paul, Silas &amp; Timothy</a:t>
            </a:r>
            <a:r>
              <a:rPr lang="en-US" altLang="en-US" sz="4000" b="0"/>
              <a:t> (Acts 16-17)</a:t>
            </a:r>
          </a:p>
        </p:txBody>
      </p:sp>
      <p:sp>
        <p:nvSpPr>
          <p:cNvPr id="61445" name="Oval 4">
            <a:extLst>
              <a:ext uri="{FF2B5EF4-FFF2-40B4-BE49-F238E27FC236}">
                <a16:creationId xmlns:a16="http://schemas.microsoft.com/office/drawing/2014/main" id="{BD690131-2E1F-1D7A-E113-166E020F3B86}"/>
              </a:ext>
            </a:extLst>
          </p:cNvPr>
          <p:cNvSpPr>
            <a:spLocks noChangeArrowheads="1"/>
          </p:cNvSpPr>
          <p:nvPr/>
        </p:nvSpPr>
        <p:spPr bwMode="auto">
          <a:xfrm>
            <a:off x="2667000" y="1524000"/>
            <a:ext cx="2286000" cy="914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61446" name="Line 5">
            <a:extLst>
              <a:ext uri="{FF2B5EF4-FFF2-40B4-BE49-F238E27FC236}">
                <a16:creationId xmlns:a16="http://schemas.microsoft.com/office/drawing/2014/main" id="{A29CE80C-F36A-0BC8-A31C-0342475F7701}"/>
              </a:ext>
            </a:extLst>
          </p:cNvPr>
          <p:cNvSpPr>
            <a:spLocks noChangeShapeType="1"/>
          </p:cNvSpPr>
          <p:nvPr/>
        </p:nvSpPr>
        <p:spPr bwMode="auto">
          <a:xfrm flipH="1" flipV="1">
            <a:off x="4267200" y="1905000"/>
            <a:ext cx="609600" cy="457200"/>
          </a:xfrm>
          <a:prstGeom prst="line">
            <a:avLst/>
          </a:prstGeom>
          <a:noFill/>
          <a:ln w="57150">
            <a:solidFill>
              <a:schemeClr val="bg2"/>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Slide Number Placeholder 3">
            <a:extLst>
              <a:ext uri="{FF2B5EF4-FFF2-40B4-BE49-F238E27FC236}">
                <a16:creationId xmlns:a16="http://schemas.microsoft.com/office/drawing/2014/main" id="{C3F162D3-8656-C74D-2F94-4189E11193DF}"/>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39899498-6CDC-487F-8D1E-2F89C9D2ABC3}" type="slidenum">
              <a:rPr lang="en-US" altLang="en-US">
                <a:latin typeface="Arial" panose="020B0604020202020204" pitchFamily="34" charset="0"/>
              </a:rPr>
              <a:pPr/>
              <a:t>63</a:t>
            </a:fld>
            <a:endParaRPr lang="en-US" altLang="en-US">
              <a:latin typeface="Arial" panose="020B0604020202020204" pitchFamily="34" charset="0"/>
            </a:endParaRPr>
          </a:p>
        </p:txBody>
      </p:sp>
      <p:sp>
        <p:nvSpPr>
          <p:cNvPr id="589826" name="Rectangle 2">
            <a:extLst>
              <a:ext uri="{FF2B5EF4-FFF2-40B4-BE49-F238E27FC236}">
                <a16:creationId xmlns:a16="http://schemas.microsoft.com/office/drawing/2014/main" id="{777F6E71-F3B8-CC30-55C8-810AAEE9324F}"/>
              </a:ext>
            </a:extLst>
          </p:cNvPr>
          <p:cNvSpPr>
            <a:spLocks noGrp="1" noRot="1" noChangeArrowheads="1"/>
          </p:cNvSpPr>
          <p:nvPr>
            <p:ph type="title"/>
          </p:nvPr>
        </p:nvSpPr>
        <p:spPr/>
        <p:txBody>
          <a:bodyPr/>
          <a:lstStyle/>
          <a:p>
            <a:pPr eaLnBrk="1" hangingPunct="1">
              <a:defRPr/>
            </a:pPr>
            <a:r>
              <a:rPr lang="en-US" altLang="en-US"/>
              <a:t>2)</a:t>
            </a:r>
            <a:r>
              <a:rPr lang="en-US" altLang="en-US" b="0"/>
              <a:t> </a:t>
            </a:r>
            <a:r>
              <a:rPr lang="en-US" altLang="en-US" b="0" i="1"/>
              <a:t>Early Missionary Phase </a:t>
            </a:r>
            <a:r>
              <a:rPr lang="en-US" altLang="en-US" sz="3600" b="0"/>
              <a:t>(ca. AD 50–52)</a:t>
            </a:r>
          </a:p>
        </p:txBody>
      </p:sp>
      <p:sp>
        <p:nvSpPr>
          <p:cNvPr id="62468" name="Rectangle 3">
            <a:extLst>
              <a:ext uri="{FF2B5EF4-FFF2-40B4-BE49-F238E27FC236}">
                <a16:creationId xmlns:a16="http://schemas.microsoft.com/office/drawing/2014/main" id="{6480511A-AC0E-B00F-E2EE-A4CDC29FEBB4}"/>
              </a:ext>
            </a:extLst>
          </p:cNvPr>
          <p:cNvSpPr>
            <a:spLocks noGrp="1" noChangeArrowheads="1"/>
          </p:cNvSpPr>
          <p:nvPr>
            <p:ph type="body" idx="1"/>
          </p:nvPr>
        </p:nvSpPr>
        <p:spPr>
          <a:xfrm>
            <a:off x="304800" y="914400"/>
            <a:ext cx="8686800" cy="5943600"/>
          </a:xfrm>
        </p:spPr>
        <p:txBody>
          <a:bodyPr/>
          <a:lstStyle/>
          <a:p>
            <a:pPr marL="344488" indent="-344488" eaLnBrk="1" hangingPunct="1">
              <a:spcBef>
                <a:spcPct val="75000"/>
              </a:spcBef>
              <a:buClr>
                <a:schemeClr val="tx1"/>
              </a:buClr>
              <a:buSzPct val="90000"/>
              <a:buFont typeface="Wingdings" panose="05000000000000000000" pitchFamily="2" charset="2"/>
              <a:buAutoNum type="alphaUcPeriod"/>
            </a:pPr>
            <a:r>
              <a:rPr lang="en-US" altLang="en-US" sz="2400"/>
              <a:t>Paul breaks with Barnabas…</a:t>
            </a:r>
          </a:p>
          <a:p>
            <a:pPr marL="344488" indent="-344488" eaLnBrk="1" hangingPunct="1">
              <a:spcBef>
                <a:spcPct val="75000"/>
              </a:spcBef>
              <a:buClr>
                <a:schemeClr val="tx1"/>
              </a:buClr>
              <a:buSzPct val="90000"/>
              <a:buFont typeface="Wingdings" panose="05000000000000000000" pitchFamily="2" charset="2"/>
              <a:buAutoNum type="alphaUcPeriod"/>
            </a:pPr>
            <a:r>
              <a:rPr lang="en-US" altLang="en-US" sz="2400"/>
              <a:t>Paul, Silas, Timothy go to </a:t>
            </a:r>
            <a:r>
              <a:rPr lang="en-US" altLang="en-US" sz="2400" b="1"/>
              <a:t>MACEDONIA…</a:t>
            </a:r>
            <a:endParaRPr lang="en-US" altLang="en-US" sz="2400"/>
          </a:p>
          <a:p>
            <a:pPr marL="344488" indent="-344488" eaLnBrk="1" hangingPunct="1">
              <a:spcBef>
                <a:spcPct val="75000"/>
              </a:spcBef>
              <a:buClr>
                <a:schemeClr val="tx1"/>
              </a:buClr>
              <a:buSzPct val="90000"/>
              <a:buFont typeface="Wingdings" panose="05000000000000000000" pitchFamily="2" charset="2"/>
              <a:buAutoNum type="alphaUcPeriod"/>
            </a:pPr>
            <a:r>
              <a:rPr lang="en-US" altLang="en-US"/>
              <a:t>Kicked out of Macedonian cities, they go to </a:t>
            </a:r>
            <a:r>
              <a:rPr lang="en-US" altLang="en-US" b="1"/>
              <a:t>ACHAIA</a:t>
            </a:r>
            <a:r>
              <a:rPr lang="en-US" altLang="en-US"/>
              <a:t>; Paul briefly visits </a:t>
            </a:r>
            <a:r>
              <a:rPr lang="en-US" altLang="en-US" i="1"/>
              <a:t>Athens</a:t>
            </a:r>
            <a:r>
              <a:rPr lang="en-US" altLang="en-US"/>
              <a:t>, with little success </a:t>
            </a:r>
            <a:r>
              <a:rPr lang="en-US" altLang="en-US" sz="2400"/>
              <a:t>(Acts 17:16-34)</a:t>
            </a:r>
            <a:endParaRPr lang="en-US" altLang="en-US"/>
          </a:p>
          <a:p>
            <a:pPr marL="344488" indent="-344488" eaLnBrk="1" hangingPunct="1">
              <a:buClr>
                <a:schemeClr val="tx1"/>
              </a:buClr>
              <a:buSzPct val="90000"/>
              <a:buFont typeface="Wingdings" panose="05000000000000000000" pitchFamily="2" charset="2"/>
              <a:buAutoNum type="alphaUcPeriod"/>
            </a:pPr>
            <a:r>
              <a:rPr lang="en-US" altLang="en-US"/>
              <a:t>They go to </a:t>
            </a:r>
            <a:r>
              <a:rPr lang="en-US" altLang="en-US" b="1"/>
              <a:t>Corinth</a:t>
            </a:r>
            <a:r>
              <a:rPr lang="en-US" altLang="en-US"/>
              <a:t>, capital of ACHAIA, for 18+ months</a:t>
            </a:r>
            <a:r>
              <a:rPr lang="en-US" altLang="en-US" sz="2400"/>
              <a:t> (Acts 18:11, 18)</a:t>
            </a:r>
            <a:r>
              <a:rPr lang="en-US" altLang="en-US"/>
              <a:t>; meet Prisca &amp; Aquila after </a:t>
            </a:r>
            <a:r>
              <a:rPr lang="en-US" altLang="en-US" b="1"/>
              <a:t>Emperor Claudius</a:t>
            </a:r>
            <a:r>
              <a:rPr lang="en-US" altLang="en-US"/>
              <a:t> had expelled Jews from Rome</a:t>
            </a:r>
            <a:r>
              <a:rPr lang="en-US" altLang="en-US" sz="2400"/>
              <a:t> (AD 49; Acts 18:2)</a:t>
            </a:r>
            <a:endParaRPr lang="en-US" altLang="en-US"/>
          </a:p>
          <a:p>
            <a:pPr marL="344488" indent="-344488" eaLnBrk="1" hangingPunct="1">
              <a:buClr>
                <a:schemeClr val="tx1"/>
              </a:buClr>
              <a:buSzPct val="90000"/>
              <a:buFont typeface="Wingdings" panose="05000000000000000000" pitchFamily="2" charset="2"/>
              <a:buAutoNum type="alphaUcPeriod"/>
            </a:pPr>
            <a:r>
              <a:rPr lang="en-US" altLang="en-US"/>
              <a:t>Paul tried before </a:t>
            </a:r>
            <a:r>
              <a:rPr lang="en-US" altLang="en-US" b="1"/>
              <a:t>Gallio</a:t>
            </a:r>
            <a:r>
              <a:rPr lang="en-US" altLang="en-US" sz="2400"/>
              <a:t> (Acts 18:12-17)</a:t>
            </a:r>
            <a:r>
              <a:rPr lang="en-US" altLang="en-US"/>
              <a:t>, who was </a:t>
            </a:r>
            <a:r>
              <a:rPr lang="en-US" altLang="en-US" b="1" i="1"/>
              <a:t>Proconsul of Achaia only AD 51–52</a:t>
            </a:r>
            <a:r>
              <a:rPr lang="en-US" altLang="en-US"/>
              <a:t>;  only fixed date for Paul’s life.</a:t>
            </a:r>
          </a:p>
          <a:p>
            <a:pPr marL="344488" indent="-344488" eaLnBrk="1" hangingPunct="1">
              <a:buClr>
                <a:schemeClr val="tx1"/>
              </a:buClr>
              <a:buSzPct val="90000"/>
              <a:buFont typeface="Wingdings" panose="05000000000000000000" pitchFamily="2" charset="2"/>
              <a:buAutoNum type="alphaUcPeriod"/>
            </a:pPr>
            <a:r>
              <a:rPr lang="en-US" altLang="en-US"/>
              <a:t>From Corinth, Paul &amp; companions </a:t>
            </a:r>
            <a:r>
              <a:rPr lang="en-US" altLang="en-US" i="1"/>
              <a:t>write </a:t>
            </a:r>
            <a:r>
              <a:rPr lang="en-US" altLang="en-US" b="1" i="1"/>
              <a:t>1 Thess</a:t>
            </a:r>
            <a:r>
              <a:rPr lang="en-US" altLang="en-US"/>
              <a:t>, and probably also 2 Thess </a:t>
            </a:r>
            <a:r>
              <a:rPr lang="en-US" altLang="en-US" sz="2400"/>
              <a:t>(see 1 Thess 3:1-6)</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Slide Number Placeholder 2">
            <a:extLst>
              <a:ext uri="{FF2B5EF4-FFF2-40B4-BE49-F238E27FC236}">
                <a16:creationId xmlns:a16="http://schemas.microsoft.com/office/drawing/2014/main" id="{0C72391C-961B-ED80-6586-09AD6AA417AD}"/>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CE2A8A9-C3C8-4DFD-BF67-38302D99B796}" type="slidenum">
              <a:rPr lang="en-US" altLang="en-US">
                <a:latin typeface="Arial" panose="020B0604020202020204" pitchFamily="34" charset="0"/>
              </a:rPr>
              <a:pPr/>
              <a:t>64</a:t>
            </a:fld>
            <a:endParaRPr lang="en-US" altLang="en-US">
              <a:latin typeface="Arial" panose="020B0604020202020204" pitchFamily="34" charset="0"/>
            </a:endParaRPr>
          </a:p>
        </p:txBody>
      </p:sp>
      <p:pic>
        <p:nvPicPr>
          <p:cNvPr id="63491" name="Picture 2">
            <a:extLst>
              <a:ext uri="{FF2B5EF4-FFF2-40B4-BE49-F238E27FC236}">
                <a16:creationId xmlns:a16="http://schemas.microsoft.com/office/drawing/2014/main" id="{E13E3FBA-4C78-F5A1-67E1-06C6A7D6A7D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9411" name="Rectangle 3">
            <a:extLst>
              <a:ext uri="{FF2B5EF4-FFF2-40B4-BE49-F238E27FC236}">
                <a16:creationId xmlns:a16="http://schemas.microsoft.com/office/drawing/2014/main" id="{914E2AA4-AB16-8DBB-73CC-700EF28ABFCF}"/>
              </a:ext>
            </a:extLst>
          </p:cNvPr>
          <p:cNvSpPr>
            <a:spLocks noGrp="1" noRot="1" noChangeArrowheads="1"/>
          </p:cNvSpPr>
          <p:nvPr>
            <p:ph type="title"/>
          </p:nvPr>
        </p:nvSpPr>
        <p:spPr>
          <a:xfrm>
            <a:off x="304800" y="0"/>
            <a:ext cx="8534400" cy="914400"/>
          </a:xfrm>
        </p:spPr>
        <p:txBody>
          <a:bodyPr/>
          <a:lstStyle/>
          <a:p>
            <a:pPr eaLnBrk="1" hangingPunct="1">
              <a:defRPr/>
            </a:pPr>
            <a:r>
              <a:rPr lang="en-US" altLang="en-US"/>
              <a:t>Paul, Silas &amp; Timothy</a:t>
            </a:r>
            <a:r>
              <a:rPr lang="en-US" altLang="en-US" sz="4000" b="0"/>
              <a:t> (Acts 17-18)</a:t>
            </a:r>
          </a:p>
        </p:txBody>
      </p:sp>
      <p:sp>
        <p:nvSpPr>
          <p:cNvPr id="63493" name="Oval 4">
            <a:extLst>
              <a:ext uri="{FF2B5EF4-FFF2-40B4-BE49-F238E27FC236}">
                <a16:creationId xmlns:a16="http://schemas.microsoft.com/office/drawing/2014/main" id="{93890F2C-BBDF-593C-4B74-1E9C467A9944}"/>
              </a:ext>
            </a:extLst>
          </p:cNvPr>
          <p:cNvSpPr>
            <a:spLocks noChangeArrowheads="1"/>
          </p:cNvSpPr>
          <p:nvPr/>
        </p:nvSpPr>
        <p:spPr bwMode="auto">
          <a:xfrm>
            <a:off x="3048000" y="2667000"/>
            <a:ext cx="1447800" cy="1295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63494" name="Line 5">
            <a:extLst>
              <a:ext uri="{FF2B5EF4-FFF2-40B4-BE49-F238E27FC236}">
                <a16:creationId xmlns:a16="http://schemas.microsoft.com/office/drawing/2014/main" id="{42567170-2083-6CB1-38D1-7ED1F5594160}"/>
              </a:ext>
            </a:extLst>
          </p:cNvPr>
          <p:cNvSpPr>
            <a:spLocks noChangeShapeType="1"/>
          </p:cNvSpPr>
          <p:nvPr/>
        </p:nvSpPr>
        <p:spPr bwMode="auto">
          <a:xfrm>
            <a:off x="3733800" y="2209800"/>
            <a:ext cx="76200" cy="1066800"/>
          </a:xfrm>
          <a:prstGeom prst="line">
            <a:avLst/>
          </a:prstGeom>
          <a:noFill/>
          <a:ln w="57150">
            <a:solidFill>
              <a:schemeClr val="bg2"/>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Slide Number Placeholder 3">
            <a:extLst>
              <a:ext uri="{FF2B5EF4-FFF2-40B4-BE49-F238E27FC236}">
                <a16:creationId xmlns:a16="http://schemas.microsoft.com/office/drawing/2014/main" id="{F8E54096-90EC-8504-A4BE-42987D9EFBC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ABF7702E-9B02-4361-9629-577FE835A63B}" type="slidenum">
              <a:rPr lang="en-US" altLang="en-US">
                <a:latin typeface="Arial" panose="020B0604020202020204" pitchFamily="34" charset="0"/>
              </a:rPr>
              <a:pPr/>
              <a:t>65</a:t>
            </a:fld>
            <a:endParaRPr lang="en-US" altLang="en-US">
              <a:latin typeface="Arial" panose="020B0604020202020204" pitchFamily="34" charset="0"/>
            </a:endParaRPr>
          </a:p>
        </p:txBody>
      </p:sp>
      <p:sp>
        <p:nvSpPr>
          <p:cNvPr id="518146" name="Rectangle 2">
            <a:extLst>
              <a:ext uri="{FF2B5EF4-FFF2-40B4-BE49-F238E27FC236}">
                <a16:creationId xmlns:a16="http://schemas.microsoft.com/office/drawing/2014/main" id="{ECC74DEA-7245-DC6D-808D-9962257E25FA}"/>
              </a:ext>
            </a:extLst>
          </p:cNvPr>
          <p:cNvSpPr>
            <a:spLocks noGrp="1" noRot="1" noChangeArrowheads="1"/>
          </p:cNvSpPr>
          <p:nvPr>
            <p:ph type="title"/>
          </p:nvPr>
        </p:nvSpPr>
        <p:spPr/>
        <p:txBody>
          <a:bodyPr/>
          <a:lstStyle/>
          <a:p>
            <a:pPr eaLnBrk="1" hangingPunct="1">
              <a:defRPr/>
            </a:pPr>
            <a:r>
              <a:rPr lang="en-US" altLang="en-US"/>
              <a:t>3)</a:t>
            </a:r>
            <a:r>
              <a:rPr lang="en-US" altLang="en-US" b="0"/>
              <a:t> </a:t>
            </a:r>
            <a:r>
              <a:rPr lang="en-US" altLang="en-US" b="0" i="1"/>
              <a:t>Missionary Leadership Phase </a:t>
            </a:r>
            <a:r>
              <a:rPr lang="en-US" altLang="en-US" sz="3600" b="0"/>
              <a:t>(ca. AD 53–57)</a:t>
            </a:r>
          </a:p>
        </p:txBody>
      </p:sp>
      <p:sp>
        <p:nvSpPr>
          <p:cNvPr id="64516" name="Rectangle 3">
            <a:extLst>
              <a:ext uri="{FF2B5EF4-FFF2-40B4-BE49-F238E27FC236}">
                <a16:creationId xmlns:a16="http://schemas.microsoft.com/office/drawing/2014/main" id="{B7C2B2A5-9CA9-972A-3030-651FEA44AF92}"/>
              </a:ext>
            </a:extLst>
          </p:cNvPr>
          <p:cNvSpPr>
            <a:spLocks noGrp="1" noChangeArrowheads="1"/>
          </p:cNvSpPr>
          <p:nvPr>
            <p:ph type="body" idx="1"/>
          </p:nvPr>
        </p:nvSpPr>
        <p:spPr/>
        <p:txBody>
          <a:bodyPr/>
          <a:lstStyle/>
          <a:p>
            <a:pPr eaLnBrk="1" hangingPunct="1">
              <a:lnSpc>
                <a:spcPct val="95000"/>
              </a:lnSpc>
            </a:pPr>
            <a:r>
              <a:rPr lang="en-US" altLang="en-US"/>
              <a:t>Travels thru Asia to Syria </a:t>
            </a:r>
            <a:r>
              <a:rPr lang="en-US" altLang="en-US" sz="2400"/>
              <a:t>(brief visits to Jerusalem &amp; Antioch?)</a:t>
            </a:r>
            <a:r>
              <a:rPr lang="en-US" altLang="en-US"/>
              <a:t>, and back to</a:t>
            </a:r>
            <a:r>
              <a:rPr lang="en-US" altLang="en-US" b="1"/>
              <a:t> Ephesus</a:t>
            </a:r>
            <a:r>
              <a:rPr lang="en-US" altLang="en-US"/>
              <a:t>, capital of </a:t>
            </a:r>
            <a:r>
              <a:rPr lang="en-US" altLang="en-US" b="1"/>
              <a:t>ASIA</a:t>
            </a:r>
            <a:r>
              <a:rPr lang="en-US" altLang="en-US" sz="2400"/>
              <a:t> (Acts 18:18–19:41)</a:t>
            </a:r>
            <a:r>
              <a:rPr lang="en-US" altLang="en-US"/>
              <a:t>.</a:t>
            </a:r>
          </a:p>
          <a:p>
            <a:pPr eaLnBrk="1" hangingPunct="1">
              <a:lnSpc>
                <a:spcPct val="95000"/>
              </a:lnSpc>
            </a:pPr>
            <a:r>
              <a:rPr lang="en-US" altLang="en-US" b="1"/>
              <a:t>Remains in Ephesus </a:t>
            </a:r>
            <a:r>
              <a:rPr lang="en-US" altLang="en-US" b="1" i="1"/>
              <a:t>at least 27 months</a:t>
            </a:r>
            <a:r>
              <a:rPr lang="en-US" altLang="en-US"/>
              <a:t>, or longer </a:t>
            </a:r>
            <a:r>
              <a:rPr lang="en-US" altLang="en-US" sz="2400"/>
              <a:t>(Acts 19:8, 10, 22)</a:t>
            </a:r>
            <a:r>
              <a:rPr lang="en-US" altLang="en-US"/>
              <a:t>; Ephesus becomes “</a:t>
            </a:r>
            <a:r>
              <a:rPr lang="en-US" altLang="en-US" u="sng"/>
              <a:t>missionary headquarters</a:t>
            </a:r>
            <a:r>
              <a:rPr lang="en-US" altLang="en-US"/>
              <a:t>.”</a:t>
            </a:r>
          </a:p>
          <a:p>
            <a:pPr eaLnBrk="1" hangingPunct="1">
              <a:lnSpc>
                <a:spcPct val="95000"/>
              </a:lnSpc>
            </a:pPr>
            <a:r>
              <a:rPr lang="en-US" altLang="en-US"/>
              <a:t>Paul travels and sends/receives messengers &amp; letters back &amp; forth from Ephesus to Macedonia, Corinth, parts of Asia Minor, etc. </a:t>
            </a:r>
            <a:r>
              <a:rPr lang="en-US" altLang="en-US" sz="2400"/>
              <a:t>(1 Cor 16:5-12; 2 Cor 8-9; Phil 2:19-30; 4:10-20)</a:t>
            </a:r>
            <a:r>
              <a:rPr lang="en-US" altLang="en-US"/>
              <a:t>.</a:t>
            </a:r>
          </a:p>
          <a:p>
            <a:pPr eaLnBrk="1" hangingPunct="1">
              <a:lnSpc>
                <a:spcPct val="95000"/>
              </a:lnSpc>
            </a:pPr>
            <a:r>
              <a:rPr lang="en-US" altLang="en-US"/>
              <a:t>Associates found other Xn communities in Asia Minor; e.g., </a:t>
            </a:r>
            <a:r>
              <a:rPr lang="en-US" altLang="en-US" i="1"/>
              <a:t>Epaphras</a:t>
            </a:r>
            <a:r>
              <a:rPr lang="en-US" altLang="en-US"/>
              <a:t> establishes church in Colossae</a:t>
            </a:r>
            <a:r>
              <a:rPr lang="en-US" altLang="en-US" sz="2400"/>
              <a:t> (Col 1:7)</a:t>
            </a:r>
            <a:r>
              <a:rPr lang="en-US" altLang="en-US"/>
              <a:t>.</a:t>
            </a:r>
          </a:p>
          <a:p>
            <a:pPr eaLnBrk="1" hangingPunct="1">
              <a:lnSpc>
                <a:spcPct val="95000"/>
              </a:lnSpc>
            </a:pPr>
            <a:r>
              <a:rPr lang="en-US" altLang="en-US"/>
              <a:t>Paul encounters opposition; blamed for riot of silversmiths in Ephesus</a:t>
            </a:r>
            <a:r>
              <a:rPr lang="en-US" altLang="en-US" sz="2400"/>
              <a:t> (see Acts 19:26)</a:t>
            </a:r>
            <a:r>
              <a:rPr lang="en-US" altLang="en-US"/>
              <a:t>; probably </a:t>
            </a:r>
            <a:r>
              <a:rPr lang="en-US" altLang="en-US" u="sng"/>
              <a:t>imprisoned</a:t>
            </a:r>
            <a:r>
              <a:rPr lang="en-US" altLang="en-US"/>
              <a:t> there.</a:t>
            </a:r>
          </a:p>
          <a:p>
            <a:pPr eaLnBrk="1" hangingPunct="1">
              <a:lnSpc>
                <a:spcPct val="95000"/>
              </a:lnSpc>
            </a:pPr>
            <a:r>
              <a:rPr lang="en-US" altLang="en-US"/>
              <a:t>From Ephesus, Paul &amp; his companions </a:t>
            </a:r>
            <a:r>
              <a:rPr lang="en-US" altLang="en-US" i="1"/>
              <a:t>write </a:t>
            </a:r>
            <a:r>
              <a:rPr lang="en-US" altLang="en-US" b="1" i="1"/>
              <a:t>1 Cor, 2 Cor, Phil, Phlm, </a:t>
            </a:r>
            <a:r>
              <a:rPr lang="en-US" altLang="en-US" i="1"/>
              <a:t>and probably </a:t>
            </a:r>
            <a:r>
              <a:rPr lang="en-US" altLang="en-US" b="1" i="1"/>
              <a:t>Gal</a:t>
            </a:r>
            <a:r>
              <a:rPr lang="en-US" altLang="en-US" sz="2400" b="1" i="1"/>
              <a:t> </a:t>
            </a:r>
            <a:r>
              <a:rPr lang="en-US" altLang="en-US" sz="2400"/>
              <a:t>(see 1 Cor 15:32; 16:8; 16:19)</a:t>
            </a:r>
            <a:r>
              <a:rPr lang="en-US" altLang="en-US"/>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Slide Number Placeholder 2">
            <a:extLst>
              <a:ext uri="{FF2B5EF4-FFF2-40B4-BE49-F238E27FC236}">
                <a16:creationId xmlns:a16="http://schemas.microsoft.com/office/drawing/2014/main" id="{F061CF23-1D70-D9D5-4ADF-FF8EEC1E8EA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50BFBDC-C43F-4D01-B386-E050CD6E286C}" type="slidenum">
              <a:rPr lang="en-US" altLang="en-US">
                <a:latin typeface="Arial" panose="020B0604020202020204" pitchFamily="34" charset="0"/>
              </a:rPr>
              <a:pPr/>
              <a:t>66</a:t>
            </a:fld>
            <a:endParaRPr lang="en-US" altLang="en-US">
              <a:latin typeface="Arial" panose="020B0604020202020204" pitchFamily="34" charset="0"/>
            </a:endParaRPr>
          </a:p>
        </p:txBody>
      </p:sp>
      <p:pic>
        <p:nvPicPr>
          <p:cNvPr id="65539" name="Picture 2">
            <a:extLst>
              <a:ext uri="{FF2B5EF4-FFF2-40B4-BE49-F238E27FC236}">
                <a16:creationId xmlns:a16="http://schemas.microsoft.com/office/drawing/2014/main" id="{DF54F307-E551-4562-5FC4-F94E13273B9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7075" name="Rectangle 3">
            <a:extLst>
              <a:ext uri="{FF2B5EF4-FFF2-40B4-BE49-F238E27FC236}">
                <a16:creationId xmlns:a16="http://schemas.microsoft.com/office/drawing/2014/main" id="{5DE150FB-162A-A582-EC19-DA0FB88FAA3A}"/>
              </a:ext>
            </a:extLst>
          </p:cNvPr>
          <p:cNvSpPr>
            <a:spLocks noGrp="1" noRot="1" noChangeArrowheads="1"/>
          </p:cNvSpPr>
          <p:nvPr>
            <p:ph type="title"/>
          </p:nvPr>
        </p:nvSpPr>
        <p:spPr>
          <a:xfrm>
            <a:off x="304800" y="0"/>
            <a:ext cx="8534400" cy="914400"/>
          </a:xfrm>
        </p:spPr>
        <p:txBody>
          <a:bodyPr/>
          <a:lstStyle/>
          <a:p>
            <a:pPr eaLnBrk="1" hangingPunct="1">
              <a:defRPr/>
            </a:pPr>
            <a:r>
              <a:rPr lang="en-US" altLang="en-US"/>
              <a:t>Paul &amp; Companions</a:t>
            </a:r>
            <a:r>
              <a:rPr lang="en-US" altLang="en-US" sz="4000" b="0"/>
              <a:t> (Acts 19-20)</a:t>
            </a:r>
          </a:p>
        </p:txBody>
      </p:sp>
      <p:sp>
        <p:nvSpPr>
          <p:cNvPr id="65541" name="Line 4">
            <a:extLst>
              <a:ext uri="{FF2B5EF4-FFF2-40B4-BE49-F238E27FC236}">
                <a16:creationId xmlns:a16="http://schemas.microsoft.com/office/drawing/2014/main" id="{C6B7FFA5-3DAB-0884-9104-A75188CCD17D}"/>
              </a:ext>
            </a:extLst>
          </p:cNvPr>
          <p:cNvSpPr>
            <a:spLocks noChangeShapeType="1"/>
          </p:cNvSpPr>
          <p:nvPr/>
        </p:nvSpPr>
        <p:spPr bwMode="auto">
          <a:xfrm flipV="1">
            <a:off x="3962400" y="3276600"/>
            <a:ext cx="1371600" cy="152400"/>
          </a:xfrm>
          <a:prstGeom prst="line">
            <a:avLst/>
          </a:prstGeom>
          <a:noFill/>
          <a:ln w="57150">
            <a:solidFill>
              <a:schemeClr val="bg2"/>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2" name="Oval 5">
            <a:extLst>
              <a:ext uri="{FF2B5EF4-FFF2-40B4-BE49-F238E27FC236}">
                <a16:creationId xmlns:a16="http://schemas.microsoft.com/office/drawing/2014/main" id="{C4C6F63A-A7F4-6C21-6EA0-BC5511F5BB9D}"/>
              </a:ext>
            </a:extLst>
          </p:cNvPr>
          <p:cNvSpPr>
            <a:spLocks noChangeArrowheads="1"/>
          </p:cNvSpPr>
          <p:nvPr/>
        </p:nvSpPr>
        <p:spPr bwMode="auto">
          <a:xfrm>
            <a:off x="4648200" y="1981200"/>
            <a:ext cx="1828800" cy="2057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Slide Number Placeholder 2">
            <a:extLst>
              <a:ext uri="{FF2B5EF4-FFF2-40B4-BE49-F238E27FC236}">
                <a16:creationId xmlns:a16="http://schemas.microsoft.com/office/drawing/2014/main" id="{E098FD2C-9D99-DB17-45C4-BE53A8096DB9}"/>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6B3FE3A-8C31-4483-B2B9-A5BD35D02D44}" type="slidenum">
              <a:rPr lang="en-US" altLang="en-US">
                <a:latin typeface="Arial" panose="020B0604020202020204" pitchFamily="34" charset="0"/>
              </a:rPr>
              <a:pPr/>
              <a:t>67</a:t>
            </a:fld>
            <a:endParaRPr lang="en-US" altLang="en-US">
              <a:latin typeface="Arial" panose="020B0604020202020204" pitchFamily="34" charset="0"/>
            </a:endParaRPr>
          </a:p>
        </p:txBody>
      </p:sp>
      <p:pic>
        <p:nvPicPr>
          <p:cNvPr id="66563" name="Picture 2">
            <a:extLst>
              <a:ext uri="{FF2B5EF4-FFF2-40B4-BE49-F238E27FC236}">
                <a16:creationId xmlns:a16="http://schemas.microsoft.com/office/drawing/2014/main" id="{8D291510-606F-87A6-FBEC-359F71C3997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8099" name="Rectangle 3">
            <a:extLst>
              <a:ext uri="{FF2B5EF4-FFF2-40B4-BE49-F238E27FC236}">
                <a16:creationId xmlns:a16="http://schemas.microsoft.com/office/drawing/2014/main" id="{54FE2BAA-1BFF-CB99-D3F0-57F3DE685EE9}"/>
              </a:ext>
            </a:extLst>
          </p:cNvPr>
          <p:cNvSpPr>
            <a:spLocks noGrp="1" noRot="1" noChangeArrowheads="1"/>
          </p:cNvSpPr>
          <p:nvPr>
            <p:ph type="title"/>
          </p:nvPr>
        </p:nvSpPr>
        <p:spPr>
          <a:xfrm>
            <a:off x="152400" y="0"/>
            <a:ext cx="8839200" cy="914400"/>
          </a:xfrm>
        </p:spPr>
        <p:txBody>
          <a:bodyPr/>
          <a:lstStyle/>
          <a:p>
            <a:pPr eaLnBrk="1" hangingPunct="1">
              <a:defRPr/>
            </a:pPr>
            <a:r>
              <a:rPr lang="en-US" altLang="en-US"/>
              <a:t>Contacts between Pauline Churches</a:t>
            </a:r>
          </a:p>
        </p:txBody>
      </p:sp>
      <p:sp>
        <p:nvSpPr>
          <p:cNvPr id="66565" name="Line 4">
            <a:extLst>
              <a:ext uri="{FF2B5EF4-FFF2-40B4-BE49-F238E27FC236}">
                <a16:creationId xmlns:a16="http://schemas.microsoft.com/office/drawing/2014/main" id="{0D709526-2847-2A76-4E67-C9F916EE49A3}"/>
              </a:ext>
            </a:extLst>
          </p:cNvPr>
          <p:cNvSpPr>
            <a:spLocks noChangeShapeType="1"/>
          </p:cNvSpPr>
          <p:nvPr/>
        </p:nvSpPr>
        <p:spPr bwMode="auto">
          <a:xfrm flipV="1">
            <a:off x="3886200" y="3276600"/>
            <a:ext cx="1447800" cy="0"/>
          </a:xfrm>
          <a:prstGeom prst="line">
            <a:avLst/>
          </a:prstGeom>
          <a:noFill/>
          <a:ln w="3810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6" name="Line 5">
            <a:extLst>
              <a:ext uri="{FF2B5EF4-FFF2-40B4-BE49-F238E27FC236}">
                <a16:creationId xmlns:a16="http://schemas.microsoft.com/office/drawing/2014/main" id="{B3FB1950-C189-E8F9-BABF-913A3DC8D896}"/>
              </a:ext>
            </a:extLst>
          </p:cNvPr>
          <p:cNvSpPr>
            <a:spLocks noChangeShapeType="1"/>
          </p:cNvSpPr>
          <p:nvPr/>
        </p:nvSpPr>
        <p:spPr bwMode="auto">
          <a:xfrm>
            <a:off x="4267200" y="1905000"/>
            <a:ext cx="1066800" cy="1295400"/>
          </a:xfrm>
          <a:prstGeom prst="line">
            <a:avLst/>
          </a:prstGeom>
          <a:noFill/>
          <a:ln w="3810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7" name="Line 6">
            <a:extLst>
              <a:ext uri="{FF2B5EF4-FFF2-40B4-BE49-F238E27FC236}">
                <a16:creationId xmlns:a16="http://schemas.microsoft.com/office/drawing/2014/main" id="{9E0FE389-2E1B-2DB4-594E-FF511A2A1C2A}"/>
              </a:ext>
            </a:extLst>
          </p:cNvPr>
          <p:cNvSpPr>
            <a:spLocks noChangeShapeType="1"/>
          </p:cNvSpPr>
          <p:nvPr/>
        </p:nvSpPr>
        <p:spPr bwMode="auto">
          <a:xfrm flipV="1">
            <a:off x="3810000" y="2133600"/>
            <a:ext cx="0" cy="1143000"/>
          </a:xfrm>
          <a:prstGeom prst="line">
            <a:avLst/>
          </a:prstGeom>
          <a:noFill/>
          <a:ln w="3810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8" name="Line 7">
            <a:extLst>
              <a:ext uri="{FF2B5EF4-FFF2-40B4-BE49-F238E27FC236}">
                <a16:creationId xmlns:a16="http://schemas.microsoft.com/office/drawing/2014/main" id="{E1F3A718-1622-834A-0080-93C98015BC27}"/>
              </a:ext>
            </a:extLst>
          </p:cNvPr>
          <p:cNvSpPr>
            <a:spLocks noChangeShapeType="1"/>
          </p:cNvSpPr>
          <p:nvPr/>
        </p:nvSpPr>
        <p:spPr bwMode="auto">
          <a:xfrm>
            <a:off x="5410200" y="3200400"/>
            <a:ext cx="609600" cy="76200"/>
          </a:xfrm>
          <a:prstGeom prst="line">
            <a:avLst/>
          </a:prstGeom>
          <a:noFill/>
          <a:ln w="3810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Slide Number Placeholder 3">
            <a:extLst>
              <a:ext uri="{FF2B5EF4-FFF2-40B4-BE49-F238E27FC236}">
                <a16:creationId xmlns:a16="http://schemas.microsoft.com/office/drawing/2014/main" id="{AD885DF7-938C-BFDD-CE0D-C1DC2E80315D}"/>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B6275401-9C10-493A-9DDB-DB4F0683BBFF}" type="slidenum">
              <a:rPr lang="en-US" altLang="en-US">
                <a:latin typeface="Arial" panose="020B0604020202020204" pitchFamily="34" charset="0"/>
              </a:rPr>
              <a:pPr/>
              <a:t>68</a:t>
            </a:fld>
            <a:endParaRPr lang="en-US" altLang="en-US">
              <a:latin typeface="Arial" panose="020B0604020202020204" pitchFamily="34" charset="0"/>
            </a:endParaRPr>
          </a:p>
        </p:txBody>
      </p:sp>
      <p:sp>
        <p:nvSpPr>
          <p:cNvPr id="521218" name="Rectangle 2">
            <a:extLst>
              <a:ext uri="{FF2B5EF4-FFF2-40B4-BE49-F238E27FC236}">
                <a16:creationId xmlns:a16="http://schemas.microsoft.com/office/drawing/2014/main" id="{5BAD14DC-A8E7-0895-3828-2D40FF88C011}"/>
              </a:ext>
            </a:extLst>
          </p:cNvPr>
          <p:cNvSpPr>
            <a:spLocks noGrp="1" noRot="1" noChangeArrowheads="1"/>
          </p:cNvSpPr>
          <p:nvPr>
            <p:ph type="title"/>
          </p:nvPr>
        </p:nvSpPr>
        <p:spPr/>
        <p:txBody>
          <a:bodyPr/>
          <a:lstStyle/>
          <a:p>
            <a:pPr eaLnBrk="1" hangingPunct="1">
              <a:defRPr/>
            </a:pPr>
            <a:r>
              <a:rPr lang="en-US" altLang="en-US"/>
              <a:t>4) </a:t>
            </a:r>
            <a:r>
              <a:rPr lang="en-US" altLang="en-US" b="0" i="1"/>
              <a:t>Final Missionary Travels </a:t>
            </a:r>
            <a:r>
              <a:rPr lang="en-US" altLang="en-US" sz="3600" b="0"/>
              <a:t>(ca. AD 58–62/64)</a:t>
            </a:r>
          </a:p>
        </p:txBody>
      </p:sp>
      <p:sp>
        <p:nvSpPr>
          <p:cNvPr id="67588" name="Rectangle 3">
            <a:extLst>
              <a:ext uri="{FF2B5EF4-FFF2-40B4-BE49-F238E27FC236}">
                <a16:creationId xmlns:a16="http://schemas.microsoft.com/office/drawing/2014/main" id="{D67EE907-4AF2-6D6F-A583-799440DF7792}"/>
              </a:ext>
            </a:extLst>
          </p:cNvPr>
          <p:cNvSpPr>
            <a:spLocks noGrp="1" noChangeArrowheads="1"/>
          </p:cNvSpPr>
          <p:nvPr>
            <p:ph type="body" idx="1"/>
          </p:nvPr>
        </p:nvSpPr>
        <p:spPr/>
        <p:txBody>
          <a:bodyPr/>
          <a:lstStyle/>
          <a:p>
            <a:pPr eaLnBrk="1" hangingPunct="1">
              <a:lnSpc>
                <a:spcPct val="90000"/>
              </a:lnSpc>
            </a:pPr>
            <a:r>
              <a:rPr lang="en-US" altLang="en-US"/>
              <a:t>Wants to go to Rome &amp; Spain, but first deliver money to Jerusalem Christians </a:t>
            </a:r>
            <a:r>
              <a:rPr lang="en-US" altLang="en-US" sz="2400"/>
              <a:t>(1 Cor 16:1-4; Rom 15:22-32; Acts 19:21)</a:t>
            </a:r>
            <a:r>
              <a:rPr lang="en-US" altLang="en-US"/>
              <a:t>; stays in </a:t>
            </a:r>
            <a:r>
              <a:rPr lang="en-US" altLang="en-US" b="1"/>
              <a:t>Corinth</a:t>
            </a:r>
            <a:r>
              <a:rPr lang="en-US" altLang="en-US"/>
              <a:t> 3 months (Acts 20:3); </a:t>
            </a:r>
            <a:r>
              <a:rPr lang="en-US" altLang="en-US" i="1"/>
              <a:t>writes to </a:t>
            </a:r>
            <a:r>
              <a:rPr lang="en-US" altLang="en-US" b="1" i="1"/>
              <a:t>Romans</a:t>
            </a:r>
            <a:r>
              <a:rPr lang="en-US" altLang="en-US"/>
              <a:t>.</a:t>
            </a:r>
          </a:p>
          <a:p>
            <a:pPr eaLnBrk="1" hangingPunct="1">
              <a:lnSpc>
                <a:spcPct val="90000"/>
              </a:lnSpc>
            </a:pPr>
            <a:r>
              <a:rPr lang="en-US" altLang="en-US"/>
              <a:t>Paul and associates deliver this collection to </a:t>
            </a:r>
            <a:r>
              <a:rPr lang="en-US" altLang="en-US" b="1"/>
              <a:t>Jerusalem</a:t>
            </a:r>
            <a:r>
              <a:rPr lang="en-US" altLang="en-US"/>
              <a:t>; soon he is arrested in Temple</a:t>
            </a:r>
            <a:r>
              <a:rPr lang="en-US" altLang="en-US" sz="2400"/>
              <a:t> (Acts 20</a:t>
            </a:r>
            <a:r>
              <a:rPr lang="en-US" altLang="en-US" sz="2400" i="1"/>
              <a:t>–</a:t>
            </a:r>
            <a:r>
              <a:rPr lang="en-US" altLang="en-US" sz="2400"/>
              <a:t>21)</a:t>
            </a:r>
            <a:r>
              <a:rPr lang="en-US" altLang="en-US"/>
              <a:t>.</a:t>
            </a:r>
          </a:p>
          <a:p>
            <a:pPr eaLnBrk="1" hangingPunct="1">
              <a:lnSpc>
                <a:spcPct val="90000"/>
              </a:lnSpc>
            </a:pPr>
            <a:r>
              <a:rPr lang="en-US" altLang="en-US"/>
              <a:t>Under arrest ca. 2 years in </a:t>
            </a:r>
            <a:r>
              <a:rPr lang="en-US" altLang="en-US" b="1"/>
              <a:t>Caesarea</a:t>
            </a:r>
            <a:r>
              <a:rPr lang="en-US" altLang="en-US"/>
              <a:t>; appeals to Caesar; taken to </a:t>
            </a:r>
            <a:r>
              <a:rPr lang="en-US" altLang="en-US" b="1"/>
              <a:t>Rome</a:t>
            </a:r>
            <a:r>
              <a:rPr lang="en-US" altLang="en-US"/>
              <a:t>; remains under house-arrest 2 more years</a:t>
            </a:r>
            <a:r>
              <a:rPr lang="en-US" altLang="en-US" sz="2400"/>
              <a:t> (Acts 22</a:t>
            </a:r>
            <a:r>
              <a:rPr lang="en-US" altLang="en-US" sz="2400" i="1"/>
              <a:t>–</a:t>
            </a:r>
            <a:r>
              <a:rPr lang="en-US" altLang="en-US" sz="2400"/>
              <a:t>28)</a:t>
            </a:r>
            <a:r>
              <a:rPr lang="en-US" altLang="en-US"/>
              <a:t>; possibly </a:t>
            </a:r>
            <a:r>
              <a:rPr lang="en-US" altLang="en-US" i="1"/>
              <a:t>writes </a:t>
            </a:r>
            <a:r>
              <a:rPr lang="en-US" altLang="en-US" b="1" i="1"/>
              <a:t>Col </a:t>
            </a:r>
            <a:r>
              <a:rPr lang="en-US" altLang="en-US" i="1"/>
              <a:t>from prison in Caesarea</a:t>
            </a:r>
            <a:r>
              <a:rPr lang="en-US" altLang="en-US"/>
              <a:t>.</a:t>
            </a:r>
          </a:p>
          <a:p>
            <a:pPr eaLnBrk="1" hangingPunct="1">
              <a:lnSpc>
                <a:spcPct val="90000"/>
              </a:lnSpc>
            </a:pPr>
            <a:r>
              <a:rPr lang="en-US" altLang="en-US"/>
              <a:t>What’s next? Nothing else written in Acts: either tried, found guilty, and executed; or tried, found innocent and released, so maybe (?) went to preach in </a:t>
            </a:r>
            <a:r>
              <a:rPr lang="en-US" altLang="en-US" b="1"/>
              <a:t>Spain</a:t>
            </a:r>
            <a:r>
              <a:rPr lang="en-US" altLang="en-US"/>
              <a:t>.</a:t>
            </a:r>
          </a:p>
          <a:p>
            <a:pPr eaLnBrk="1" hangingPunct="1">
              <a:lnSpc>
                <a:spcPct val="90000"/>
              </a:lnSpc>
            </a:pPr>
            <a:r>
              <a:rPr lang="en-US" altLang="en-US"/>
              <a:t>Paul was </a:t>
            </a:r>
            <a:r>
              <a:rPr lang="en-US" altLang="en-US" u="sng"/>
              <a:t>executed during Nero’s reign</a:t>
            </a:r>
            <a:r>
              <a:rPr lang="en-US" altLang="en-US"/>
              <a:t>; at end of first Roman imprisonment</a:t>
            </a:r>
            <a:r>
              <a:rPr lang="en-US" altLang="en-US" sz="2400"/>
              <a:t> (AD 62)</a:t>
            </a:r>
            <a:r>
              <a:rPr lang="en-US" altLang="en-US"/>
              <a:t>, or after returning from Spain </a:t>
            </a:r>
            <a:r>
              <a:rPr lang="en-US" altLang="en-US" sz="2400"/>
              <a:t>(AD 64)</a:t>
            </a:r>
            <a:r>
              <a:rPr lang="en-US" altLang="en-US"/>
              <a:t>; death not recorded in Acts of the Apostles.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Slide Number Placeholder 2">
            <a:extLst>
              <a:ext uri="{FF2B5EF4-FFF2-40B4-BE49-F238E27FC236}">
                <a16:creationId xmlns:a16="http://schemas.microsoft.com/office/drawing/2014/main" id="{2D916848-72FD-AC32-B40E-B8991A1E677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159F545-767F-4313-ADDA-1D5084C3BC93}" type="slidenum">
              <a:rPr lang="en-US" altLang="en-US">
                <a:latin typeface="Arial" panose="020B0604020202020204" pitchFamily="34" charset="0"/>
              </a:rPr>
              <a:pPr/>
              <a:t>69</a:t>
            </a:fld>
            <a:endParaRPr lang="en-US" altLang="en-US">
              <a:latin typeface="Arial" panose="020B0604020202020204" pitchFamily="34" charset="0"/>
            </a:endParaRPr>
          </a:p>
        </p:txBody>
      </p:sp>
      <p:sp>
        <p:nvSpPr>
          <p:cNvPr id="590850" name="Rectangle 2">
            <a:extLst>
              <a:ext uri="{FF2B5EF4-FFF2-40B4-BE49-F238E27FC236}">
                <a16:creationId xmlns:a16="http://schemas.microsoft.com/office/drawing/2014/main" id="{26B8435D-08B1-2D0C-D9D4-F79411BE82A7}"/>
              </a:ext>
            </a:extLst>
          </p:cNvPr>
          <p:cNvSpPr>
            <a:spLocks noGrp="1" noRot="1" noChangeArrowheads="1"/>
          </p:cNvSpPr>
          <p:nvPr>
            <p:ph type="title"/>
          </p:nvPr>
        </p:nvSpPr>
        <p:spPr/>
        <p:txBody>
          <a:bodyPr/>
          <a:lstStyle/>
          <a:p>
            <a:pPr eaLnBrk="1" hangingPunct="1">
              <a:defRPr/>
            </a:pPr>
            <a:r>
              <a:rPr lang="en-US" altLang="en-US"/>
              <a:t>Roman Empire</a:t>
            </a:r>
          </a:p>
        </p:txBody>
      </p:sp>
      <p:pic>
        <p:nvPicPr>
          <p:cNvPr id="68612" name="Picture 3" descr="romanempire">
            <a:extLst>
              <a:ext uri="{FF2B5EF4-FFF2-40B4-BE49-F238E27FC236}">
                <a16:creationId xmlns:a16="http://schemas.microsoft.com/office/drawing/2014/main" id="{60C8941E-7C95-2233-17E2-2FBA7D1F7EE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Freeform 8">
            <a:extLst>
              <a:ext uri="{FF2B5EF4-FFF2-40B4-BE49-F238E27FC236}">
                <a16:creationId xmlns:a16="http://schemas.microsoft.com/office/drawing/2014/main" id="{14B5C09D-60AE-3F8D-3E72-52976E5BE41B}"/>
              </a:ext>
            </a:extLst>
          </p:cNvPr>
          <p:cNvSpPr>
            <a:spLocks/>
          </p:cNvSpPr>
          <p:nvPr/>
        </p:nvSpPr>
        <p:spPr bwMode="auto">
          <a:xfrm>
            <a:off x="3136900" y="3962400"/>
            <a:ext cx="3949700" cy="1600200"/>
          </a:xfrm>
          <a:custGeom>
            <a:avLst/>
            <a:gdLst>
              <a:gd name="T0" fmla="*/ 2147483646 w 2488"/>
              <a:gd name="T1" fmla="*/ 2147483646 h 1008"/>
              <a:gd name="T2" fmla="*/ 2147483646 w 2488"/>
              <a:gd name="T3" fmla="*/ 2147483646 h 1008"/>
              <a:gd name="T4" fmla="*/ 2147483646 w 2488"/>
              <a:gd name="T5" fmla="*/ 0 h 1008"/>
              <a:gd name="T6" fmla="*/ 0 60000 65536"/>
              <a:gd name="T7" fmla="*/ 0 60000 65536"/>
              <a:gd name="T8" fmla="*/ 0 60000 65536"/>
            </a:gdLst>
            <a:ahLst/>
            <a:cxnLst>
              <a:cxn ang="T6">
                <a:pos x="T0" y="T1"/>
              </a:cxn>
              <a:cxn ang="T7">
                <a:pos x="T2" y="T3"/>
              </a:cxn>
              <a:cxn ang="T8">
                <a:pos x="T4" y="T5"/>
              </a:cxn>
            </a:cxnLst>
            <a:rect l="0" t="0" r="r" b="b"/>
            <a:pathLst>
              <a:path w="2488" h="1008">
                <a:moveTo>
                  <a:pt x="2488" y="1008"/>
                </a:moveTo>
                <a:cubicBezTo>
                  <a:pt x="1620" y="996"/>
                  <a:pt x="752" y="984"/>
                  <a:pt x="376" y="816"/>
                </a:cubicBezTo>
                <a:cubicBezTo>
                  <a:pt x="0" y="648"/>
                  <a:pt x="116" y="324"/>
                  <a:pt x="232" y="0"/>
                </a:cubicBezTo>
              </a:path>
            </a:pathLst>
          </a:custGeom>
          <a:noFill/>
          <a:ln w="5715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4" name="Freeform 10">
            <a:extLst>
              <a:ext uri="{FF2B5EF4-FFF2-40B4-BE49-F238E27FC236}">
                <a16:creationId xmlns:a16="http://schemas.microsoft.com/office/drawing/2014/main" id="{778CD81A-5F6D-D101-9C00-F1334D0B3C55}"/>
              </a:ext>
            </a:extLst>
          </p:cNvPr>
          <p:cNvSpPr>
            <a:spLocks/>
          </p:cNvSpPr>
          <p:nvPr/>
        </p:nvSpPr>
        <p:spPr bwMode="auto">
          <a:xfrm>
            <a:off x="1143000" y="3810000"/>
            <a:ext cx="2133600" cy="165100"/>
          </a:xfrm>
          <a:custGeom>
            <a:avLst/>
            <a:gdLst>
              <a:gd name="T0" fmla="*/ 2147483646 w 960"/>
              <a:gd name="T1" fmla="*/ 2147483646 h 56"/>
              <a:gd name="T2" fmla="*/ 2147483646 w 960"/>
              <a:gd name="T3" fmla="*/ 2147483646 h 56"/>
              <a:gd name="T4" fmla="*/ 0 w 960"/>
              <a:gd name="T5" fmla="*/ 0 h 56"/>
              <a:gd name="T6" fmla="*/ 0 60000 65536"/>
              <a:gd name="T7" fmla="*/ 0 60000 65536"/>
              <a:gd name="T8" fmla="*/ 0 60000 65536"/>
            </a:gdLst>
            <a:ahLst/>
            <a:cxnLst>
              <a:cxn ang="T6">
                <a:pos x="T0" y="T1"/>
              </a:cxn>
              <a:cxn ang="T7">
                <a:pos x="T2" y="T3"/>
              </a:cxn>
              <a:cxn ang="T8">
                <a:pos x="T4" y="T5"/>
              </a:cxn>
            </a:cxnLst>
            <a:rect l="0" t="0" r="r" b="b"/>
            <a:pathLst>
              <a:path w="960" h="56">
                <a:moveTo>
                  <a:pt x="960" y="48"/>
                </a:moveTo>
                <a:cubicBezTo>
                  <a:pt x="776" y="52"/>
                  <a:pt x="592" y="56"/>
                  <a:pt x="432" y="48"/>
                </a:cubicBezTo>
                <a:cubicBezTo>
                  <a:pt x="272" y="40"/>
                  <a:pt x="136" y="20"/>
                  <a:pt x="0" y="0"/>
                </a:cubicBezTo>
              </a:path>
            </a:pathLst>
          </a:custGeom>
          <a:noFill/>
          <a:ln w="57150" cmpd="sng">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5" name="Freeform 11">
            <a:extLst>
              <a:ext uri="{FF2B5EF4-FFF2-40B4-BE49-F238E27FC236}">
                <a16:creationId xmlns:a16="http://schemas.microsoft.com/office/drawing/2014/main" id="{AC5CB221-2C47-1079-CF32-2D42BCFE264B}"/>
              </a:ext>
            </a:extLst>
          </p:cNvPr>
          <p:cNvSpPr>
            <a:spLocks/>
          </p:cNvSpPr>
          <p:nvPr/>
        </p:nvSpPr>
        <p:spPr bwMode="auto">
          <a:xfrm>
            <a:off x="5867400" y="4724400"/>
            <a:ext cx="1295400" cy="762000"/>
          </a:xfrm>
          <a:custGeom>
            <a:avLst/>
            <a:gdLst>
              <a:gd name="T0" fmla="*/ 0 w 816"/>
              <a:gd name="T1" fmla="*/ 0 h 480"/>
              <a:gd name="T2" fmla="*/ 2147483646 w 816"/>
              <a:gd name="T3" fmla="*/ 2147483646 h 480"/>
              <a:gd name="T4" fmla="*/ 2147483646 w 816"/>
              <a:gd name="T5" fmla="*/ 2147483646 h 480"/>
              <a:gd name="T6" fmla="*/ 2147483646 w 816"/>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80">
                <a:moveTo>
                  <a:pt x="0" y="0"/>
                </a:moveTo>
                <a:cubicBezTo>
                  <a:pt x="4" y="84"/>
                  <a:pt x="8" y="168"/>
                  <a:pt x="48" y="240"/>
                </a:cubicBezTo>
                <a:cubicBezTo>
                  <a:pt x="88" y="312"/>
                  <a:pt x="112" y="392"/>
                  <a:pt x="240" y="432"/>
                </a:cubicBezTo>
                <a:cubicBezTo>
                  <a:pt x="368" y="472"/>
                  <a:pt x="592" y="476"/>
                  <a:pt x="816" y="480"/>
                </a:cubicBezTo>
              </a:path>
            </a:pathLst>
          </a:custGeom>
          <a:noFill/>
          <a:ln w="5715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Slide Number Placeholder 2">
            <a:extLst>
              <a:ext uri="{FF2B5EF4-FFF2-40B4-BE49-F238E27FC236}">
                <a16:creationId xmlns:a16="http://schemas.microsoft.com/office/drawing/2014/main" id="{F89E1EA2-AC81-6725-C7C6-ECDBC0DC5358}"/>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1DE8060-2D43-4858-BDC8-3D8EDBD2B0A7}" type="slidenum">
              <a:rPr lang="en-US" altLang="en-US">
                <a:latin typeface="Arial" panose="020B0604020202020204" pitchFamily="34" charset="0"/>
              </a:rPr>
              <a:pPr/>
              <a:t>70</a:t>
            </a:fld>
            <a:endParaRPr lang="en-US" altLang="en-US">
              <a:latin typeface="Arial" panose="020B0604020202020204" pitchFamily="34" charset="0"/>
            </a:endParaRPr>
          </a:p>
        </p:txBody>
      </p:sp>
      <p:sp>
        <p:nvSpPr>
          <p:cNvPr id="591876" name="Rectangle 4">
            <a:extLst>
              <a:ext uri="{FF2B5EF4-FFF2-40B4-BE49-F238E27FC236}">
                <a16:creationId xmlns:a16="http://schemas.microsoft.com/office/drawing/2014/main" id="{BE536B44-F467-D2E6-8E3C-9BA2E77FD52B}"/>
              </a:ext>
            </a:extLst>
          </p:cNvPr>
          <p:cNvSpPr>
            <a:spLocks noGrp="1" noRot="1" noChangeArrowheads="1"/>
          </p:cNvSpPr>
          <p:nvPr>
            <p:ph type="title"/>
          </p:nvPr>
        </p:nvSpPr>
        <p:spPr/>
        <p:txBody>
          <a:bodyPr/>
          <a:lstStyle/>
          <a:p>
            <a:pPr eaLnBrk="1" hangingPunct="1">
              <a:defRPr/>
            </a:pPr>
            <a:r>
              <a:rPr lang="en-US" altLang="en-US"/>
              <a:t>Death of St. Paul?</a:t>
            </a:r>
          </a:p>
        </p:txBody>
      </p:sp>
      <p:pic>
        <p:nvPicPr>
          <p:cNvPr id="69636" name="Picture 6" descr="2496539823_91fdae2dd9">
            <a:extLst>
              <a:ext uri="{FF2B5EF4-FFF2-40B4-BE49-F238E27FC236}">
                <a16:creationId xmlns:a16="http://schemas.microsoft.com/office/drawing/2014/main" id="{1349EC43-4BEF-1CAF-DBE4-D941EC3B564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00" y="990600"/>
            <a:ext cx="2884488"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8" descr="&lt;Martyrdom of Saint Paul&gt; by Ventura Salimbeni, © Araldo de Luca/CORBIS, RM, &lt;i&gt;Martyrdom of Saint Paul&lt;/i&gt; by Ventura Salimbeni, Adults, Angel, Beheading of Saint Paul, Biblical theme, Cherub, Christian art, Christianity, Decapitating, Dying, European (period or style), Executioner, Few, Fine art, Italian (period or style), Killing, Kneeling, Life of Saint Paul, Lives of the Christian Saints, Located in: Galleria Nazionale d'Arte Antica, Males, Martyr, New Testament themes, Paintings, People, Posture, Religion, Religious art, Saint, Saint Paul the Apostle, Ventura Salimbeni, Visual arts, Western European (period or style), Winged child, Winged human">
            <a:extLst>
              <a:ext uri="{FF2B5EF4-FFF2-40B4-BE49-F238E27FC236}">
                <a16:creationId xmlns:a16="http://schemas.microsoft.com/office/drawing/2014/main" id="{9D38ADFB-E23E-CEDF-F8B1-1F1F8180469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6413" y="990600"/>
            <a:ext cx="4522787"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Slide Number Placeholder 3">
            <a:extLst>
              <a:ext uri="{FF2B5EF4-FFF2-40B4-BE49-F238E27FC236}">
                <a16:creationId xmlns:a16="http://schemas.microsoft.com/office/drawing/2014/main" id="{049FA7C0-B803-93BD-1A5A-6A639F72BE95}"/>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30AC008C-4389-40A1-8302-FEC07B0311E6}" type="slidenum">
              <a:rPr lang="en-US" altLang="en-US">
                <a:latin typeface="Arial" panose="020B0604020202020204" pitchFamily="34" charset="0"/>
              </a:rPr>
              <a:pPr/>
              <a:t>71</a:t>
            </a:fld>
            <a:endParaRPr lang="en-US" altLang="en-US">
              <a:latin typeface="Arial" panose="020B0604020202020204" pitchFamily="34" charset="0"/>
            </a:endParaRPr>
          </a:p>
        </p:txBody>
      </p:sp>
      <p:sp>
        <p:nvSpPr>
          <p:cNvPr id="517122" name="Rectangle 2">
            <a:extLst>
              <a:ext uri="{FF2B5EF4-FFF2-40B4-BE49-F238E27FC236}">
                <a16:creationId xmlns:a16="http://schemas.microsoft.com/office/drawing/2014/main" id="{8AF0A113-8943-29C2-16FE-01B1C6A79806}"/>
              </a:ext>
            </a:extLst>
          </p:cNvPr>
          <p:cNvSpPr>
            <a:spLocks noGrp="1" noRot="1" noChangeArrowheads="1"/>
          </p:cNvSpPr>
          <p:nvPr>
            <p:ph type="title"/>
          </p:nvPr>
        </p:nvSpPr>
        <p:spPr/>
        <p:txBody>
          <a:bodyPr/>
          <a:lstStyle/>
          <a:p>
            <a:pPr eaLnBrk="1" hangingPunct="1">
              <a:defRPr/>
            </a:pPr>
            <a:r>
              <a:rPr lang="en-US" altLang="en-US"/>
              <a:t>X) </a:t>
            </a:r>
            <a:r>
              <a:rPr lang="en-US" altLang="en-US" b="0" i="1"/>
              <a:t>After Paul’s Death </a:t>
            </a:r>
            <a:r>
              <a:rPr lang="en-US" altLang="en-US" sz="3600" b="0"/>
              <a:t>(AD 60’s </a:t>
            </a:r>
            <a:r>
              <a:rPr lang="en-US" altLang="en-US" sz="3600" b="0">
                <a:sym typeface="Wingdings" pitchFamily="2" charset="2"/>
              </a:rPr>
              <a:t>-</a:t>
            </a:r>
            <a:r>
              <a:rPr lang="en-US" altLang="en-US" sz="3600" b="0"/>
              <a:t> 90’s and on)</a:t>
            </a:r>
          </a:p>
        </p:txBody>
      </p:sp>
      <p:sp>
        <p:nvSpPr>
          <p:cNvPr id="70660" name="Rectangle 3">
            <a:extLst>
              <a:ext uri="{FF2B5EF4-FFF2-40B4-BE49-F238E27FC236}">
                <a16:creationId xmlns:a16="http://schemas.microsoft.com/office/drawing/2014/main" id="{386ED7FB-3BE6-BF7E-D1CA-F17D1F928BAE}"/>
              </a:ext>
            </a:extLst>
          </p:cNvPr>
          <p:cNvSpPr>
            <a:spLocks noGrp="1" noChangeArrowheads="1"/>
          </p:cNvSpPr>
          <p:nvPr>
            <p:ph type="body" idx="1"/>
          </p:nvPr>
        </p:nvSpPr>
        <p:spPr/>
        <p:txBody>
          <a:bodyPr/>
          <a:lstStyle/>
          <a:p>
            <a:pPr eaLnBrk="1" hangingPunct="1">
              <a:lnSpc>
                <a:spcPct val="95000"/>
              </a:lnSpc>
            </a:pPr>
            <a:r>
              <a:rPr lang="en-US" altLang="en-US"/>
              <a:t>Paul’s associates continue to preach, gain converts, build up Christian churches, address problems, write letters, etc.</a:t>
            </a:r>
            <a:endParaRPr lang="en-US" altLang="en-US" i="1"/>
          </a:p>
          <a:p>
            <a:pPr eaLnBrk="1" hangingPunct="1">
              <a:lnSpc>
                <a:spcPct val="95000"/>
              </a:lnSpc>
            </a:pPr>
            <a:r>
              <a:rPr lang="en-US" altLang="en-US" b="1" i="1"/>
              <a:t>1 Tim, 2 Tim, Tit, and Eph</a:t>
            </a:r>
            <a:r>
              <a:rPr lang="en-US" altLang="en-US" i="1"/>
              <a:t> probably </a:t>
            </a:r>
            <a:r>
              <a:rPr lang="en-US" altLang="en-US" b="1" i="1"/>
              <a:t>pseudepigraphic</a:t>
            </a:r>
            <a:r>
              <a:rPr lang="en-US" altLang="en-US"/>
              <a:t> </a:t>
            </a:r>
            <a:r>
              <a:rPr lang="en-US" altLang="en-US" sz="2700"/>
              <a:t>(i.e., written in Paul’s name, by his followers, after his death)</a:t>
            </a:r>
            <a:r>
              <a:rPr lang="en-US" altLang="en-US"/>
              <a:t>.</a:t>
            </a:r>
            <a:endParaRPr lang="en-US" altLang="en-US" b="1"/>
          </a:p>
          <a:p>
            <a:pPr eaLnBrk="1" hangingPunct="1">
              <a:lnSpc>
                <a:spcPct val="95000"/>
              </a:lnSpc>
            </a:pPr>
            <a:r>
              <a:rPr lang="en-US" altLang="en-US" b="1"/>
              <a:t>Ephesus </a:t>
            </a:r>
            <a:r>
              <a:rPr lang="en-US" altLang="en-US"/>
              <a:t>and Colossae remain strong centers of Pauline-style Christianity, possibly led by Timothy and Onesimus.</a:t>
            </a:r>
          </a:p>
          <a:p>
            <a:pPr eaLnBrk="1" hangingPunct="1">
              <a:lnSpc>
                <a:spcPct val="95000"/>
              </a:lnSpc>
            </a:pPr>
            <a:r>
              <a:rPr lang="en-US" altLang="en-US"/>
              <a:t>Someone begins collecting &amp; editing Paul’s letters</a:t>
            </a:r>
            <a:r>
              <a:rPr lang="en-US" altLang="en-US" sz="2400"/>
              <a:t> (cf. 2 Pet 3:15-16)</a:t>
            </a:r>
            <a:r>
              <a:rPr lang="en-US" altLang="en-US"/>
              <a:t>;  by late 1</a:t>
            </a:r>
            <a:r>
              <a:rPr lang="en-US" altLang="en-US" baseline="30000"/>
              <a:t>st</a:t>
            </a:r>
            <a:r>
              <a:rPr lang="en-US" altLang="en-US"/>
              <a:t> century, ca. 10 letters circulate together; Ephesians possibly functions as a “cover letter.”</a:t>
            </a:r>
          </a:p>
          <a:p>
            <a:pPr eaLnBrk="1" hangingPunct="1">
              <a:lnSpc>
                <a:spcPct val="95000"/>
              </a:lnSpc>
            </a:pPr>
            <a:r>
              <a:rPr lang="en-US" altLang="en-US"/>
              <a:t>Eventually, </a:t>
            </a:r>
            <a:r>
              <a:rPr lang="en-US" altLang="en-US" b="1" i="1"/>
              <a:t>thirteen letters</a:t>
            </a:r>
            <a:r>
              <a:rPr lang="en-US" altLang="en-US"/>
              <a:t> attributed to Paul are deemed “canonical”</a:t>
            </a:r>
            <a:r>
              <a:rPr lang="en-US" altLang="en-US" sz="2400"/>
              <a:t> (sometimes also “Letter to the Hebrews”?)</a:t>
            </a:r>
            <a:r>
              <a:rPr lang="en-US" altLang="en-US"/>
              <a:t>.</a:t>
            </a:r>
          </a:p>
          <a:p>
            <a:pPr eaLnBrk="1" hangingPunct="1">
              <a:lnSpc>
                <a:spcPct val="95000"/>
              </a:lnSpc>
            </a:pPr>
            <a:r>
              <a:rPr lang="en-US" altLang="en-US"/>
              <a:t>Other legends about Paul develop, as found in </a:t>
            </a:r>
            <a:r>
              <a:rPr lang="en-US" altLang="en-US" i="1"/>
              <a:t>non-canonical </a:t>
            </a:r>
            <a:r>
              <a:rPr lang="en-US" altLang="en-US"/>
              <a:t>works</a:t>
            </a:r>
            <a:r>
              <a:rPr lang="en-US" altLang="en-US" sz="2400"/>
              <a:t> (e.g., “Acts of Paul”; “Acts of Paul and Thecla”)</a:t>
            </a:r>
            <a:r>
              <a:rPr lang="en-US" altLang="en-US"/>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Slide Number Placeholder 4">
            <a:extLst>
              <a:ext uri="{FF2B5EF4-FFF2-40B4-BE49-F238E27FC236}">
                <a16:creationId xmlns:a16="http://schemas.microsoft.com/office/drawing/2014/main" id="{364493BC-2A3A-5929-3E0A-29BAA4EDA73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7B0B426-C4F9-4AD7-ACD4-0114D075FB7E}" type="slidenum">
              <a:rPr lang="en-US" altLang="en-US">
                <a:latin typeface="Arial" panose="020B0604020202020204" pitchFamily="34" charset="0"/>
              </a:rPr>
              <a:pPr/>
              <a:t>72</a:t>
            </a:fld>
            <a:endParaRPr lang="en-US" altLang="en-US">
              <a:latin typeface="Arial" panose="020B0604020202020204" pitchFamily="34" charset="0"/>
            </a:endParaRPr>
          </a:p>
        </p:txBody>
      </p:sp>
      <p:sp>
        <p:nvSpPr>
          <p:cNvPr id="542722" name="Rectangle 2">
            <a:extLst>
              <a:ext uri="{FF2B5EF4-FFF2-40B4-BE49-F238E27FC236}">
                <a16:creationId xmlns:a16="http://schemas.microsoft.com/office/drawing/2014/main" id="{CD2ADD9C-4FE6-7002-2CDB-1F1482E5C371}"/>
              </a:ext>
            </a:extLst>
          </p:cNvPr>
          <p:cNvSpPr>
            <a:spLocks noGrp="1" noRot="1" noChangeArrowheads="1"/>
          </p:cNvSpPr>
          <p:nvPr>
            <p:ph type="title"/>
          </p:nvPr>
        </p:nvSpPr>
        <p:spPr>
          <a:xfrm>
            <a:off x="304800" y="0"/>
            <a:ext cx="8534400" cy="1417638"/>
          </a:xfrm>
        </p:spPr>
        <p:txBody>
          <a:bodyPr/>
          <a:lstStyle/>
          <a:p>
            <a:pPr eaLnBrk="1" hangingPunct="1">
              <a:spcBef>
                <a:spcPct val="35000"/>
              </a:spcBef>
              <a:buSzPct val="90000"/>
              <a:defRPr/>
            </a:pPr>
            <a:r>
              <a:rPr lang="en-US" altLang="en-US">
                <a:effectLst>
                  <a:outerShdw blurRad="38100" dist="38100" dir="2700000" algn="tl">
                    <a:srgbClr val="C0C0C0"/>
                  </a:outerShdw>
                </a:effectLst>
              </a:rPr>
              <a:t>Pauline Letters</a:t>
            </a:r>
            <a:r>
              <a:rPr lang="en-US" altLang="en-US" sz="4000" b="0">
                <a:effectLst>
                  <a:outerShdw blurRad="38100" dist="38100" dir="2700000" algn="tl">
                    <a:srgbClr val="C0C0C0"/>
                  </a:outerShdw>
                </a:effectLst>
              </a:rPr>
              <a:t> in </a:t>
            </a:r>
            <a:r>
              <a:rPr lang="en-US" altLang="en-US" sz="4000" u="sng">
                <a:effectLst>
                  <a:outerShdw blurRad="38100" dist="38100" dir="2700000" algn="tl">
                    <a:srgbClr val="C0C0C0"/>
                  </a:outerShdw>
                </a:effectLst>
              </a:rPr>
              <a:t>Canonical Order</a:t>
            </a:r>
          </a:p>
        </p:txBody>
      </p:sp>
      <p:sp>
        <p:nvSpPr>
          <p:cNvPr id="80900" name="Rectangle 3">
            <a:extLst>
              <a:ext uri="{FF2B5EF4-FFF2-40B4-BE49-F238E27FC236}">
                <a16:creationId xmlns:a16="http://schemas.microsoft.com/office/drawing/2014/main" id="{2A2815B5-9E59-2EB4-18E7-9A497F66B1A2}"/>
              </a:ext>
            </a:extLst>
          </p:cNvPr>
          <p:cNvSpPr>
            <a:spLocks noGrp="1" noChangeArrowheads="1"/>
          </p:cNvSpPr>
          <p:nvPr>
            <p:ph type="body" sz="half" idx="1"/>
          </p:nvPr>
        </p:nvSpPr>
        <p:spPr>
          <a:xfrm>
            <a:off x="304800" y="1447800"/>
            <a:ext cx="4229100" cy="5410200"/>
          </a:xfrm>
        </p:spPr>
        <p:txBody>
          <a:bodyPr/>
          <a:lstStyle/>
          <a:p>
            <a:pPr eaLnBrk="1" hangingPunct="1">
              <a:buFont typeface="Wingdings" panose="05000000000000000000" pitchFamily="2" charset="2"/>
              <a:buNone/>
            </a:pPr>
            <a:r>
              <a:rPr lang="en-US" altLang="en-US" sz="3000" b="1"/>
              <a:t>Letters to Communities:</a:t>
            </a:r>
          </a:p>
          <a:p>
            <a:pPr eaLnBrk="1" hangingPunct="1"/>
            <a:r>
              <a:rPr lang="en-US" altLang="en-US" sz="2400" b="1"/>
              <a:t>Romans </a:t>
            </a:r>
            <a:r>
              <a:rPr lang="en-US" altLang="en-US" sz="2400"/>
              <a:t>(16 / 7111)</a:t>
            </a:r>
          </a:p>
          <a:p>
            <a:pPr eaLnBrk="1" hangingPunct="1"/>
            <a:r>
              <a:rPr lang="en-US" altLang="en-US" sz="2400" b="1"/>
              <a:t>1 Corinthians </a:t>
            </a:r>
            <a:r>
              <a:rPr lang="en-US" altLang="en-US" sz="2400"/>
              <a:t>(16 / 6829)</a:t>
            </a:r>
          </a:p>
          <a:p>
            <a:pPr eaLnBrk="1" hangingPunct="1"/>
            <a:r>
              <a:rPr lang="en-US" altLang="en-US" sz="2400" b="1"/>
              <a:t>2 Corinthians</a:t>
            </a:r>
            <a:r>
              <a:rPr lang="en-US" altLang="en-US" sz="2400"/>
              <a:t>(13 / 4477)</a:t>
            </a:r>
          </a:p>
          <a:p>
            <a:pPr eaLnBrk="1" hangingPunct="1"/>
            <a:r>
              <a:rPr lang="en-US" altLang="en-US" sz="2400" b="1"/>
              <a:t>Galatians </a:t>
            </a:r>
            <a:r>
              <a:rPr lang="en-US" altLang="en-US" sz="2400"/>
              <a:t>(6 / 2230)</a:t>
            </a:r>
          </a:p>
          <a:p>
            <a:pPr eaLnBrk="1" hangingPunct="1"/>
            <a:r>
              <a:rPr lang="en-US" altLang="en-US" sz="2400" b="1"/>
              <a:t>Ephesians </a:t>
            </a:r>
            <a:r>
              <a:rPr lang="en-US" altLang="en-US" sz="2400"/>
              <a:t>(6 / 2422)</a:t>
            </a:r>
          </a:p>
          <a:p>
            <a:pPr eaLnBrk="1" hangingPunct="1"/>
            <a:r>
              <a:rPr lang="en-US" altLang="en-US" sz="2400" b="1"/>
              <a:t>Philippians </a:t>
            </a:r>
            <a:r>
              <a:rPr lang="en-US" altLang="en-US" sz="2400"/>
              <a:t>(4 / 1629)</a:t>
            </a:r>
          </a:p>
          <a:p>
            <a:pPr eaLnBrk="1" hangingPunct="1"/>
            <a:r>
              <a:rPr lang="en-US" altLang="en-US" sz="2400" b="1"/>
              <a:t>Colossians </a:t>
            </a:r>
            <a:r>
              <a:rPr lang="en-US" altLang="en-US" sz="2400"/>
              <a:t>(4 / 1582)</a:t>
            </a:r>
          </a:p>
          <a:p>
            <a:pPr eaLnBrk="1" hangingPunct="1"/>
            <a:r>
              <a:rPr lang="en-US" altLang="en-US" sz="2400" b="1"/>
              <a:t>1 Thessalonians </a:t>
            </a:r>
            <a:r>
              <a:rPr lang="en-US" altLang="en-US" sz="2400"/>
              <a:t>(5 / 1481)</a:t>
            </a:r>
          </a:p>
          <a:p>
            <a:pPr eaLnBrk="1" hangingPunct="1"/>
            <a:r>
              <a:rPr lang="en-US" altLang="en-US" sz="2400" b="1"/>
              <a:t>2 Thessalonians</a:t>
            </a:r>
            <a:r>
              <a:rPr lang="en-US" altLang="en-US" sz="2400"/>
              <a:t>(3 / 823)</a:t>
            </a:r>
          </a:p>
        </p:txBody>
      </p:sp>
      <p:sp>
        <p:nvSpPr>
          <p:cNvPr id="80901" name="Rectangle 4">
            <a:extLst>
              <a:ext uri="{FF2B5EF4-FFF2-40B4-BE49-F238E27FC236}">
                <a16:creationId xmlns:a16="http://schemas.microsoft.com/office/drawing/2014/main" id="{B4FEA469-4B11-D892-49FF-7E4DE9326372}"/>
              </a:ext>
            </a:extLst>
          </p:cNvPr>
          <p:cNvSpPr>
            <a:spLocks noGrp="1" noChangeArrowheads="1"/>
          </p:cNvSpPr>
          <p:nvPr>
            <p:ph type="body" sz="half" idx="2"/>
          </p:nvPr>
        </p:nvSpPr>
        <p:spPr>
          <a:xfrm>
            <a:off x="4876800" y="1447800"/>
            <a:ext cx="4038600" cy="5410200"/>
          </a:xfrm>
        </p:spPr>
        <p:txBody>
          <a:bodyPr/>
          <a:lstStyle/>
          <a:p>
            <a:pPr eaLnBrk="1" hangingPunct="1">
              <a:buFont typeface="Wingdings" panose="05000000000000000000" pitchFamily="2" charset="2"/>
              <a:buNone/>
            </a:pPr>
            <a:r>
              <a:rPr lang="en-US" altLang="en-US" sz="3000" b="1"/>
              <a:t>Letters to Individuals:</a:t>
            </a:r>
          </a:p>
          <a:p>
            <a:pPr eaLnBrk="1" hangingPunct="1"/>
            <a:r>
              <a:rPr lang="en-US" altLang="en-US" sz="2400" b="1"/>
              <a:t>1 Timothy </a:t>
            </a:r>
            <a:r>
              <a:rPr lang="en-US" altLang="en-US" sz="2400"/>
              <a:t>(6 / 1591)</a:t>
            </a:r>
          </a:p>
          <a:p>
            <a:pPr eaLnBrk="1" hangingPunct="1"/>
            <a:r>
              <a:rPr lang="en-US" altLang="en-US" sz="2400" b="1"/>
              <a:t>2 Timothy </a:t>
            </a:r>
            <a:r>
              <a:rPr lang="en-US" altLang="en-US" sz="2400"/>
              <a:t>(4 / 1238)</a:t>
            </a:r>
          </a:p>
          <a:p>
            <a:pPr eaLnBrk="1" hangingPunct="1"/>
            <a:r>
              <a:rPr lang="en-US" altLang="en-US" sz="2400" b="1"/>
              <a:t>Titus </a:t>
            </a:r>
            <a:r>
              <a:rPr lang="en-US" altLang="en-US" sz="2400"/>
              <a:t>(3 / 659)</a:t>
            </a:r>
          </a:p>
          <a:p>
            <a:pPr eaLnBrk="1" hangingPunct="1"/>
            <a:r>
              <a:rPr lang="en-US" altLang="en-US" sz="2400" b="1"/>
              <a:t>Philemon </a:t>
            </a:r>
            <a:r>
              <a:rPr lang="en-US" altLang="en-US" sz="2400"/>
              <a:t>(1 / 335)</a:t>
            </a:r>
          </a:p>
          <a:p>
            <a:pPr eaLnBrk="1" hangingPunct="1">
              <a:spcBef>
                <a:spcPct val="80000"/>
              </a:spcBef>
            </a:pPr>
            <a:endParaRPr lang="en-US" altLang="en-US" sz="2400"/>
          </a:p>
          <a:p>
            <a:pPr eaLnBrk="1" hangingPunct="1">
              <a:spcBef>
                <a:spcPct val="80000"/>
              </a:spcBef>
            </a:pPr>
            <a:r>
              <a:rPr lang="en-US" altLang="en-US" sz="2400"/>
              <a:t>A </a:t>
            </a:r>
            <a:r>
              <a:rPr lang="en-US" altLang="en-US" sz="2400" b="1"/>
              <a:t>sermon</a:t>
            </a:r>
            <a:r>
              <a:rPr lang="en-US" altLang="en-US" sz="2400"/>
              <a:t> related to, </a:t>
            </a:r>
            <a:br>
              <a:rPr lang="en-US" altLang="en-US" sz="2400"/>
            </a:br>
            <a:r>
              <a:rPr lang="en-US" altLang="en-US" sz="2400"/>
              <a:t>but </a:t>
            </a:r>
            <a:r>
              <a:rPr lang="en-US" altLang="en-US" sz="2400" b="1" i="1"/>
              <a:t>not </a:t>
            </a:r>
            <a:r>
              <a:rPr lang="en-US" altLang="en-US" sz="2400"/>
              <a:t>written by Paul:</a:t>
            </a:r>
          </a:p>
          <a:p>
            <a:pPr lvl="1" eaLnBrk="1" hangingPunct="1"/>
            <a:r>
              <a:rPr lang="en-US" altLang="en-US" sz="2000" b="1"/>
              <a:t>Hebrews </a:t>
            </a:r>
            <a:r>
              <a:rPr lang="en-US" altLang="en-US" sz="2000"/>
              <a:t>(13 / 4953)</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Slide Number Placeholder 3">
            <a:extLst>
              <a:ext uri="{FF2B5EF4-FFF2-40B4-BE49-F238E27FC236}">
                <a16:creationId xmlns:a16="http://schemas.microsoft.com/office/drawing/2014/main" id="{08B3136F-3746-F812-D5C4-758AFD860F7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FD58FDA-E016-4CFC-8590-3AD60CF6EECD}" type="slidenum">
              <a:rPr lang="en-US" altLang="en-US">
                <a:latin typeface="Arial" panose="020B0604020202020204" pitchFamily="34" charset="0"/>
              </a:rPr>
              <a:pPr/>
              <a:t>73</a:t>
            </a:fld>
            <a:endParaRPr lang="en-US" altLang="en-US">
              <a:latin typeface="Arial" panose="020B0604020202020204" pitchFamily="34" charset="0"/>
            </a:endParaRPr>
          </a:p>
        </p:txBody>
      </p:sp>
      <p:sp>
        <p:nvSpPr>
          <p:cNvPr id="401410" name="Rectangle 2">
            <a:extLst>
              <a:ext uri="{FF2B5EF4-FFF2-40B4-BE49-F238E27FC236}">
                <a16:creationId xmlns:a16="http://schemas.microsoft.com/office/drawing/2014/main" id="{B25B3E08-3D6E-B7DC-1113-E48287A33A40}"/>
              </a:ext>
            </a:extLst>
          </p:cNvPr>
          <p:cNvSpPr>
            <a:spLocks noGrp="1" noRot="1" noChangeArrowheads="1"/>
          </p:cNvSpPr>
          <p:nvPr>
            <p:ph type="title"/>
          </p:nvPr>
        </p:nvSpPr>
        <p:spPr>
          <a:xfrm>
            <a:off x="304800" y="0"/>
            <a:ext cx="8534400" cy="1417638"/>
          </a:xfrm>
        </p:spPr>
        <p:txBody>
          <a:bodyPr/>
          <a:lstStyle/>
          <a:p>
            <a:pPr eaLnBrk="1" hangingPunct="1">
              <a:spcBef>
                <a:spcPct val="35000"/>
              </a:spcBef>
              <a:buSzPct val="90000"/>
              <a:defRPr/>
            </a:pPr>
            <a:r>
              <a:rPr lang="en-US" altLang="en-US">
                <a:effectLst>
                  <a:outerShdw blurRad="38100" dist="38100" dir="2700000" algn="tl">
                    <a:srgbClr val="C0C0C0"/>
                  </a:outerShdw>
                </a:effectLst>
              </a:rPr>
              <a:t>Paul’s Letters</a:t>
            </a:r>
            <a:r>
              <a:rPr lang="en-US" altLang="en-US" sz="4000" b="0">
                <a:effectLst>
                  <a:outerShdw blurRad="38100" dist="38100" dir="2700000" algn="tl">
                    <a:srgbClr val="C0C0C0"/>
                  </a:outerShdw>
                </a:effectLst>
              </a:rPr>
              <a:t> in </a:t>
            </a:r>
            <a:r>
              <a:rPr lang="en-US" altLang="en-US" sz="4000" u="sng">
                <a:effectLst>
                  <a:outerShdw blurRad="38100" dist="38100" dir="2700000" algn="tl">
                    <a:srgbClr val="C0C0C0"/>
                  </a:outerShdw>
                </a:effectLst>
              </a:rPr>
              <a:t>Chronological Order</a:t>
            </a:r>
            <a:endParaRPr lang="en-US" altLang="en-US" sz="4000" b="0" u="sng">
              <a:effectLst>
                <a:outerShdw blurRad="38100" dist="38100" dir="2700000" algn="tl">
                  <a:srgbClr val="C0C0C0"/>
                </a:outerShdw>
              </a:effectLst>
            </a:endParaRPr>
          </a:p>
        </p:txBody>
      </p:sp>
      <p:sp>
        <p:nvSpPr>
          <p:cNvPr id="82948" name="Rectangle 3">
            <a:extLst>
              <a:ext uri="{FF2B5EF4-FFF2-40B4-BE49-F238E27FC236}">
                <a16:creationId xmlns:a16="http://schemas.microsoft.com/office/drawing/2014/main" id="{BF3B80A4-755E-9CEA-CF26-4861E6936F00}"/>
              </a:ext>
            </a:extLst>
          </p:cNvPr>
          <p:cNvSpPr>
            <a:spLocks noGrp="1" noChangeArrowheads="1"/>
          </p:cNvSpPr>
          <p:nvPr>
            <p:ph type="body" idx="1"/>
          </p:nvPr>
        </p:nvSpPr>
        <p:spPr>
          <a:xfrm>
            <a:off x="304800" y="1524000"/>
            <a:ext cx="8610600" cy="5334000"/>
          </a:xfrm>
        </p:spPr>
        <p:txBody>
          <a:bodyPr/>
          <a:lstStyle/>
          <a:p>
            <a:pPr eaLnBrk="1" hangingPunct="1"/>
            <a:r>
              <a:rPr lang="en-US" altLang="en-US" b="1"/>
              <a:t>~AD 50-52:</a:t>
            </a:r>
            <a:r>
              <a:rPr lang="en-US" altLang="en-US"/>
              <a:t> 1 Thessalonians </a:t>
            </a:r>
            <a:br>
              <a:rPr lang="en-US" altLang="en-US"/>
            </a:br>
            <a:r>
              <a:rPr lang="en-US" altLang="en-US" sz="2400"/>
              <a:t>(also 2 Thessalonians?)</a:t>
            </a:r>
          </a:p>
          <a:p>
            <a:pPr eaLnBrk="1" hangingPunct="1"/>
            <a:r>
              <a:rPr lang="en-US" altLang="en-US" b="1"/>
              <a:t>~AD 53-57:</a:t>
            </a:r>
            <a:r>
              <a:rPr lang="en-US" altLang="en-US"/>
              <a:t> 1 Corinthians, 2 Corinthians, </a:t>
            </a:r>
            <a:br>
              <a:rPr lang="en-US" altLang="en-US"/>
            </a:br>
            <a:r>
              <a:rPr lang="en-US" altLang="en-US"/>
              <a:t>Philippians, Philemon, &amp; Galatians</a:t>
            </a:r>
            <a:r>
              <a:rPr lang="en-US" altLang="en-US" sz="2400"/>
              <a:t> (earlier?)</a:t>
            </a:r>
          </a:p>
          <a:p>
            <a:pPr eaLnBrk="1" hangingPunct="1"/>
            <a:r>
              <a:rPr lang="en-US" altLang="en-US" b="1"/>
              <a:t>~AD 58-60:</a:t>
            </a:r>
            <a:r>
              <a:rPr lang="en-US" altLang="en-US"/>
              <a:t> Romans </a:t>
            </a:r>
            <a:r>
              <a:rPr lang="en-US" altLang="en-US" sz="2400"/>
              <a:t>(also Colossians?)</a:t>
            </a:r>
          </a:p>
          <a:p>
            <a:pPr eaLnBrk="1" hangingPunct="1">
              <a:lnSpc>
                <a:spcPct val="80000"/>
              </a:lnSpc>
              <a:spcBef>
                <a:spcPct val="100000"/>
              </a:spcBef>
              <a:spcAft>
                <a:spcPct val="80000"/>
              </a:spcAft>
            </a:pPr>
            <a:r>
              <a:rPr lang="en-US" altLang="en-US" b="1" i="1"/>
              <a:t>~AD 62-67? – Martyrdom of St. Paul</a:t>
            </a:r>
          </a:p>
          <a:p>
            <a:pPr eaLnBrk="1" hangingPunct="1"/>
            <a:r>
              <a:rPr lang="en-US" altLang="en-US" b="1"/>
              <a:t>~AD 62-85:</a:t>
            </a:r>
            <a:r>
              <a:rPr lang="en-US" altLang="en-US"/>
              <a:t> Ephesians, 1 Timothy, 2 Timothy &amp; Titus</a:t>
            </a:r>
          </a:p>
          <a:p>
            <a:pPr lvl="1" eaLnBrk="1" hangingPunct="1"/>
            <a:r>
              <a:rPr lang="en-US" altLang="en-US"/>
              <a:t>Probably pseudepigraphic (written by followers, after his death)</a:t>
            </a:r>
          </a:p>
          <a:p>
            <a:pPr lvl="1" eaLnBrk="1" hangingPunct="1"/>
            <a:r>
              <a:rPr lang="en-US" altLang="en-US"/>
              <a:t>Also 2 Thessalonians &amp; Colossians?</a:t>
            </a:r>
          </a:p>
        </p:txBody>
      </p:sp>
      <p:pic>
        <p:nvPicPr>
          <p:cNvPr id="82949" name="Picture 4">
            <a:extLst>
              <a:ext uri="{FF2B5EF4-FFF2-40B4-BE49-F238E27FC236}">
                <a16:creationId xmlns:a16="http://schemas.microsoft.com/office/drawing/2014/main" id="{6DB286FA-1913-33FE-0A49-24C87AA74D1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72325" y="1676400"/>
            <a:ext cx="19716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Slide Number Placeholder 3">
            <a:extLst>
              <a:ext uri="{FF2B5EF4-FFF2-40B4-BE49-F238E27FC236}">
                <a16:creationId xmlns:a16="http://schemas.microsoft.com/office/drawing/2014/main" id="{4B38E273-7D7E-EE29-056A-3A90EC95D8B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CFA7A94D-2A86-4A0B-AA77-D94BC3EDE650}" type="slidenum">
              <a:rPr lang="en-US" altLang="en-US">
                <a:latin typeface="Arial" panose="020B0604020202020204" pitchFamily="34" charset="0"/>
              </a:rPr>
              <a:pPr/>
              <a:t>74</a:t>
            </a:fld>
            <a:endParaRPr lang="en-US" altLang="en-US">
              <a:latin typeface="Arial" panose="020B0604020202020204" pitchFamily="34" charset="0"/>
            </a:endParaRPr>
          </a:p>
        </p:txBody>
      </p:sp>
      <p:sp>
        <p:nvSpPr>
          <p:cNvPr id="544770" name="Rectangle 2">
            <a:extLst>
              <a:ext uri="{FF2B5EF4-FFF2-40B4-BE49-F238E27FC236}">
                <a16:creationId xmlns:a16="http://schemas.microsoft.com/office/drawing/2014/main" id="{9F3450BE-D44F-078F-8AC5-45D523B5D1D5}"/>
              </a:ext>
            </a:extLst>
          </p:cNvPr>
          <p:cNvSpPr>
            <a:spLocks noGrp="1" noRot="1" noChangeArrowheads="1"/>
          </p:cNvSpPr>
          <p:nvPr>
            <p:ph type="title"/>
          </p:nvPr>
        </p:nvSpPr>
        <p:spPr>
          <a:xfrm>
            <a:off x="457200" y="0"/>
            <a:ext cx="8686800" cy="914400"/>
          </a:xfrm>
        </p:spPr>
        <p:txBody>
          <a:bodyPr/>
          <a:lstStyle/>
          <a:p>
            <a:pPr algn="l" eaLnBrk="1" hangingPunct="1">
              <a:defRPr/>
            </a:pPr>
            <a:r>
              <a:rPr lang="en-US" altLang="en-US">
                <a:effectLst>
                  <a:outerShdw blurRad="38100" dist="38100" dir="2700000" algn="tl">
                    <a:srgbClr val="C0C0C0"/>
                  </a:outerShdw>
                </a:effectLst>
              </a:rPr>
              <a:t>P</a:t>
            </a:r>
            <a:r>
              <a:rPr lang="en-US" altLang="en-US" baseline="30000">
                <a:effectLst>
                  <a:outerShdw blurRad="38100" dist="38100" dir="2700000" algn="tl">
                    <a:srgbClr val="C0C0C0"/>
                  </a:outerShdw>
                </a:effectLst>
              </a:rPr>
              <a:t>46</a:t>
            </a:r>
          </a:p>
        </p:txBody>
      </p:sp>
      <p:sp>
        <p:nvSpPr>
          <p:cNvPr id="84996" name="Rectangle 3">
            <a:extLst>
              <a:ext uri="{FF2B5EF4-FFF2-40B4-BE49-F238E27FC236}">
                <a16:creationId xmlns:a16="http://schemas.microsoft.com/office/drawing/2014/main" id="{8A9A84FA-BA32-1D66-D485-DD092CEC46A1}"/>
              </a:ext>
            </a:extLst>
          </p:cNvPr>
          <p:cNvSpPr>
            <a:spLocks noGrp="1" noChangeArrowheads="1"/>
          </p:cNvSpPr>
          <p:nvPr>
            <p:ph type="body" idx="1"/>
          </p:nvPr>
        </p:nvSpPr>
        <p:spPr>
          <a:xfrm>
            <a:off x="381000" y="838200"/>
            <a:ext cx="3657600" cy="6019800"/>
          </a:xfrm>
        </p:spPr>
        <p:txBody>
          <a:bodyPr/>
          <a:lstStyle/>
          <a:p>
            <a:pPr marL="280988" indent="-280988" eaLnBrk="1" hangingPunct="1">
              <a:spcBef>
                <a:spcPct val="50000"/>
              </a:spcBef>
              <a:buFont typeface="Wingdings" panose="05000000000000000000" pitchFamily="2" charset="2"/>
              <a:buNone/>
            </a:pPr>
            <a:r>
              <a:rPr lang="en-US" altLang="en-US" b="1"/>
              <a:t>Oldest manuscript of Paul’s letters.</a:t>
            </a:r>
          </a:p>
          <a:p>
            <a:pPr marL="280988" indent="-280988" eaLnBrk="1" hangingPunct="1">
              <a:spcBef>
                <a:spcPct val="50000"/>
              </a:spcBef>
            </a:pPr>
            <a:r>
              <a:rPr lang="en-US" altLang="en-US" sz="2600"/>
              <a:t>Originally part of the Chester Beatty Papyri</a:t>
            </a:r>
          </a:p>
          <a:p>
            <a:pPr marL="280988" indent="-280988" eaLnBrk="1" hangingPunct="1">
              <a:spcBef>
                <a:spcPct val="50000"/>
              </a:spcBef>
            </a:pPr>
            <a:r>
              <a:rPr lang="en-US" altLang="en-US" sz="2600"/>
              <a:t>Written ca. AD 200</a:t>
            </a:r>
          </a:p>
          <a:p>
            <a:pPr marL="280988" indent="-280988" eaLnBrk="1" hangingPunct="1">
              <a:spcBef>
                <a:spcPct val="50000"/>
              </a:spcBef>
            </a:pPr>
            <a:r>
              <a:rPr lang="en-US" altLang="en-US" sz="2600"/>
              <a:t>Total of 104 pages, but several now missing</a:t>
            </a:r>
          </a:p>
          <a:p>
            <a:pPr marL="280988" indent="-280988" eaLnBrk="1" hangingPunct="1">
              <a:spcBef>
                <a:spcPct val="50000"/>
              </a:spcBef>
            </a:pPr>
            <a:r>
              <a:rPr lang="en-US" altLang="en-US" sz="2600"/>
              <a:t>Included at least ten of the Pauline letters</a:t>
            </a:r>
          </a:p>
          <a:p>
            <a:pPr marL="280988" indent="-280988" eaLnBrk="1" hangingPunct="1">
              <a:spcBef>
                <a:spcPct val="50000"/>
              </a:spcBef>
            </a:pPr>
            <a:r>
              <a:rPr lang="en-US" altLang="en-US" sz="2600"/>
              <a:t>At right, the text of </a:t>
            </a:r>
            <a:br>
              <a:rPr lang="en-US" altLang="en-US" sz="2600"/>
            </a:br>
            <a:r>
              <a:rPr lang="en-US" altLang="en-US" sz="2600"/>
              <a:t>2 Cor 11:33–12:9</a:t>
            </a:r>
          </a:p>
        </p:txBody>
      </p:sp>
      <p:pic>
        <p:nvPicPr>
          <p:cNvPr id="84997" name="Picture 4" descr="Image:P46.jpg">
            <a:hlinkClick r:id="rId3"/>
            <a:extLst>
              <a:ext uri="{FF2B5EF4-FFF2-40B4-BE49-F238E27FC236}">
                <a16:creationId xmlns:a16="http://schemas.microsoft.com/office/drawing/2014/main" id="{C40FB236-88D9-0E20-AAC4-BB1AF463651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89425" y="0"/>
            <a:ext cx="4854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Slide Number Placeholder 2">
            <a:extLst>
              <a:ext uri="{FF2B5EF4-FFF2-40B4-BE49-F238E27FC236}">
                <a16:creationId xmlns:a16="http://schemas.microsoft.com/office/drawing/2014/main" id="{655E07AB-045F-B0F2-E7F5-4F0DA2FBC461}"/>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11C6F7B-383E-460F-8462-FBC995F93297}" type="slidenum">
              <a:rPr lang="en-US" altLang="en-US">
                <a:latin typeface="Arial" panose="020B0604020202020204" pitchFamily="34" charset="0"/>
              </a:rPr>
              <a:pPr/>
              <a:t>75</a:t>
            </a:fld>
            <a:endParaRPr lang="en-US" altLang="en-US">
              <a:latin typeface="Arial" panose="020B0604020202020204" pitchFamily="34" charset="0"/>
            </a:endParaRPr>
          </a:p>
        </p:txBody>
      </p:sp>
      <p:pic>
        <p:nvPicPr>
          <p:cNvPr id="86019" name="Picture 2">
            <a:extLst>
              <a:ext uri="{FF2B5EF4-FFF2-40B4-BE49-F238E27FC236}">
                <a16:creationId xmlns:a16="http://schemas.microsoft.com/office/drawing/2014/main" id="{E55EBFA2-E26A-087B-D6E0-93E6AFE9A4E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63" name="Rectangle 3">
            <a:extLst>
              <a:ext uri="{FF2B5EF4-FFF2-40B4-BE49-F238E27FC236}">
                <a16:creationId xmlns:a16="http://schemas.microsoft.com/office/drawing/2014/main" id="{D780974E-E77E-168D-EB05-9B6F808F4BAB}"/>
              </a:ext>
            </a:extLst>
          </p:cNvPr>
          <p:cNvSpPr>
            <a:spLocks noGrp="1" noRot="1" noChangeArrowheads="1"/>
          </p:cNvSpPr>
          <p:nvPr>
            <p:ph type="title"/>
          </p:nvPr>
        </p:nvSpPr>
        <p:spPr>
          <a:xfrm>
            <a:off x="0" y="0"/>
            <a:ext cx="9144000" cy="709613"/>
          </a:xfrm>
        </p:spPr>
        <p:txBody>
          <a:bodyPr/>
          <a:lstStyle/>
          <a:p>
            <a:pPr eaLnBrk="1" hangingPunct="1">
              <a:defRPr/>
            </a:pPr>
            <a:r>
              <a:rPr lang="en-US" altLang="en-US" b="0">
                <a:effectLst>
                  <a:outerShdw blurRad="38100" dist="38100" dir="2700000" algn="tl">
                    <a:srgbClr val="C0C0C0"/>
                  </a:outerShdw>
                </a:effectLst>
                <a:latin typeface="Arial Narrow" pitchFamily="34" charset="0"/>
              </a:rPr>
              <a:t>Letters to Christian Communities</a:t>
            </a:r>
            <a:r>
              <a:rPr lang="en-US" altLang="en-US">
                <a:effectLst>
                  <a:outerShdw blurRad="38100" dist="38100" dir="2700000" algn="tl">
                    <a:srgbClr val="C0C0C0"/>
                  </a:outerShdw>
                </a:effectLst>
              </a:rPr>
              <a:t> </a:t>
            </a:r>
            <a:endParaRPr lang="en-US" altLang="en-US" sz="4000" b="0">
              <a:effectLst>
                <a:outerShdw blurRad="38100" dist="38100" dir="2700000" algn="tl">
                  <a:srgbClr val="C0C0C0"/>
                </a:outerShdw>
              </a:effectLst>
            </a:endParaRPr>
          </a:p>
        </p:txBody>
      </p:sp>
      <p:sp>
        <p:nvSpPr>
          <p:cNvPr id="86021" name="Oval 4">
            <a:extLst>
              <a:ext uri="{FF2B5EF4-FFF2-40B4-BE49-F238E27FC236}">
                <a16:creationId xmlns:a16="http://schemas.microsoft.com/office/drawing/2014/main" id="{3581B710-07EA-5A45-9AC1-1720AC25CA9D}"/>
              </a:ext>
            </a:extLst>
          </p:cNvPr>
          <p:cNvSpPr>
            <a:spLocks noChangeArrowheads="1"/>
          </p:cNvSpPr>
          <p:nvPr/>
        </p:nvSpPr>
        <p:spPr bwMode="auto">
          <a:xfrm>
            <a:off x="228600" y="1143000"/>
            <a:ext cx="685800" cy="3810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6022" name="Oval 5">
            <a:extLst>
              <a:ext uri="{FF2B5EF4-FFF2-40B4-BE49-F238E27FC236}">
                <a16:creationId xmlns:a16="http://schemas.microsoft.com/office/drawing/2014/main" id="{7D0E299C-9295-98B7-39EC-CCA02FAF015D}"/>
              </a:ext>
            </a:extLst>
          </p:cNvPr>
          <p:cNvSpPr>
            <a:spLocks noChangeArrowheads="1"/>
          </p:cNvSpPr>
          <p:nvPr/>
        </p:nvSpPr>
        <p:spPr bwMode="auto">
          <a:xfrm>
            <a:off x="6553200" y="1828800"/>
            <a:ext cx="1295400" cy="19050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6023" name="Oval 6">
            <a:extLst>
              <a:ext uri="{FF2B5EF4-FFF2-40B4-BE49-F238E27FC236}">
                <a16:creationId xmlns:a16="http://schemas.microsoft.com/office/drawing/2014/main" id="{25F28EA0-5AC4-BFF3-EDF7-65D25B2756CA}"/>
              </a:ext>
            </a:extLst>
          </p:cNvPr>
          <p:cNvSpPr>
            <a:spLocks noChangeArrowheads="1"/>
          </p:cNvSpPr>
          <p:nvPr/>
        </p:nvSpPr>
        <p:spPr bwMode="auto">
          <a:xfrm>
            <a:off x="5791200" y="3200400"/>
            <a:ext cx="5334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6024" name="Oval 7">
            <a:extLst>
              <a:ext uri="{FF2B5EF4-FFF2-40B4-BE49-F238E27FC236}">
                <a16:creationId xmlns:a16="http://schemas.microsoft.com/office/drawing/2014/main" id="{CB3E74DD-5D95-484C-CB0A-40E5457CB69B}"/>
              </a:ext>
            </a:extLst>
          </p:cNvPr>
          <p:cNvSpPr>
            <a:spLocks noChangeArrowheads="1"/>
          </p:cNvSpPr>
          <p:nvPr/>
        </p:nvSpPr>
        <p:spPr bwMode="auto">
          <a:xfrm>
            <a:off x="5257800" y="3124200"/>
            <a:ext cx="6096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6025" name="Oval 8">
            <a:extLst>
              <a:ext uri="{FF2B5EF4-FFF2-40B4-BE49-F238E27FC236}">
                <a16:creationId xmlns:a16="http://schemas.microsoft.com/office/drawing/2014/main" id="{3EF38936-4379-3A2E-AD84-6A378357C7E9}"/>
              </a:ext>
            </a:extLst>
          </p:cNvPr>
          <p:cNvSpPr>
            <a:spLocks noChangeArrowheads="1"/>
          </p:cNvSpPr>
          <p:nvPr/>
        </p:nvSpPr>
        <p:spPr bwMode="auto">
          <a:xfrm>
            <a:off x="3048000" y="1905000"/>
            <a:ext cx="838200" cy="3810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6026" name="Oval 9">
            <a:extLst>
              <a:ext uri="{FF2B5EF4-FFF2-40B4-BE49-F238E27FC236}">
                <a16:creationId xmlns:a16="http://schemas.microsoft.com/office/drawing/2014/main" id="{827DF5EE-E41F-13CD-CAF2-1B2DB9E28234}"/>
              </a:ext>
            </a:extLst>
          </p:cNvPr>
          <p:cNvSpPr>
            <a:spLocks noChangeArrowheads="1"/>
          </p:cNvSpPr>
          <p:nvPr/>
        </p:nvSpPr>
        <p:spPr bwMode="auto">
          <a:xfrm>
            <a:off x="3200400" y="3124200"/>
            <a:ext cx="762000" cy="304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6027" name="Oval 10">
            <a:extLst>
              <a:ext uri="{FF2B5EF4-FFF2-40B4-BE49-F238E27FC236}">
                <a16:creationId xmlns:a16="http://schemas.microsoft.com/office/drawing/2014/main" id="{FB427ABC-1B38-71B5-C706-1DD8F03D8657}"/>
              </a:ext>
            </a:extLst>
          </p:cNvPr>
          <p:cNvSpPr>
            <a:spLocks noChangeArrowheads="1"/>
          </p:cNvSpPr>
          <p:nvPr/>
        </p:nvSpPr>
        <p:spPr bwMode="auto">
          <a:xfrm>
            <a:off x="3733800" y="1676400"/>
            <a:ext cx="6096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Slide Number Placeholder 2">
            <a:extLst>
              <a:ext uri="{FF2B5EF4-FFF2-40B4-BE49-F238E27FC236}">
                <a16:creationId xmlns:a16="http://schemas.microsoft.com/office/drawing/2014/main" id="{12F2F542-F931-B5BC-04E6-4C40D5F083E4}"/>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8E66F79-0D23-4190-A775-EEDE9601AA7F}" type="slidenum">
              <a:rPr lang="en-US" altLang="en-US">
                <a:latin typeface="Arial" panose="020B0604020202020204" pitchFamily="34" charset="0"/>
              </a:rPr>
              <a:pPr/>
              <a:t>76</a:t>
            </a:fld>
            <a:endParaRPr lang="en-US" altLang="en-US">
              <a:latin typeface="Arial" panose="020B0604020202020204" pitchFamily="34" charset="0"/>
            </a:endParaRPr>
          </a:p>
        </p:txBody>
      </p:sp>
      <p:pic>
        <p:nvPicPr>
          <p:cNvPr id="88067" name="Picture 2">
            <a:extLst>
              <a:ext uri="{FF2B5EF4-FFF2-40B4-BE49-F238E27FC236}">
                <a16:creationId xmlns:a16="http://schemas.microsoft.com/office/drawing/2014/main" id="{DD0474D3-B7AF-4A4B-2102-9316AD33C1F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9" name="Rectangle 3">
            <a:extLst>
              <a:ext uri="{FF2B5EF4-FFF2-40B4-BE49-F238E27FC236}">
                <a16:creationId xmlns:a16="http://schemas.microsoft.com/office/drawing/2014/main" id="{8384D4DD-01B3-DE93-7537-5A880D8BAF01}"/>
              </a:ext>
            </a:extLst>
          </p:cNvPr>
          <p:cNvSpPr>
            <a:spLocks noGrp="1" noRot="1" noChangeArrowheads="1"/>
          </p:cNvSpPr>
          <p:nvPr>
            <p:ph type="title"/>
          </p:nvPr>
        </p:nvSpPr>
        <p:spPr>
          <a:xfrm>
            <a:off x="0" y="0"/>
            <a:ext cx="9144000" cy="709613"/>
          </a:xfrm>
        </p:spPr>
        <p:txBody>
          <a:bodyPr/>
          <a:lstStyle/>
          <a:p>
            <a:pPr eaLnBrk="1" hangingPunct="1">
              <a:defRPr/>
            </a:pPr>
            <a:r>
              <a:rPr lang="en-US" altLang="en-US" sz="4000" b="0">
                <a:effectLst>
                  <a:outerShdw blurRad="38100" dist="38100" dir="2700000" algn="tl">
                    <a:srgbClr val="C0C0C0"/>
                  </a:outerShdw>
                </a:effectLst>
                <a:latin typeface="Arial Narrow" pitchFamily="34" charset="0"/>
              </a:rPr>
              <a:t>Letter(s) from Corinth to Thessalonica</a:t>
            </a:r>
            <a:r>
              <a:rPr lang="en-US" altLang="en-US" sz="3600">
                <a:effectLst>
                  <a:outerShdw blurRad="38100" dist="38100" dir="2700000" algn="tl">
                    <a:srgbClr val="C0C0C0"/>
                  </a:outerShdw>
                </a:effectLst>
                <a:latin typeface="Arial Narrow" pitchFamily="34" charset="0"/>
              </a:rPr>
              <a:t> </a:t>
            </a:r>
            <a:r>
              <a:rPr lang="en-US" altLang="en-US" sz="3600" b="0">
                <a:effectLst>
                  <a:outerShdw blurRad="38100" dist="38100" dir="2700000" algn="tl">
                    <a:srgbClr val="C0C0C0"/>
                  </a:outerShdw>
                </a:effectLst>
                <a:latin typeface="Arial Narrow" pitchFamily="34" charset="0"/>
              </a:rPr>
              <a:t>(50-52?)</a:t>
            </a:r>
            <a:endParaRPr lang="en-US" altLang="en-US" sz="3200" b="0">
              <a:effectLst>
                <a:outerShdw blurRad="38100" dist="38100" dir="2700000" algn="tl">
                  <a:srgbClr val="C0C0C0"/>
                </a:outerShdw>
              </a:effectLst>
              <a:latin typeface="Arial Narrow" pitchFamily="34" charset="0"/>
            </a:endParaRPr>
          </a:p>
        </p:txBody>
      </p:sp>
      <p:sp>
        <p:nvSpPr>
          <p:cNvPr id="88069" name="Oval 4">
            <a:extLst>
              <a:ext uri="{FF2B5EF4-FFF2-40B4-BE49-F238E27FC236}">
                <a16:creationId xmlns:a16="http://schemas.microsoft.com/office/drawing/2014/main" id="{8C7995B6-9CA0-A267-7E5C-BAEC3AF58196}"/>
              </a:ext>
            </a:extLst>
          </p:cNvPr>
          <p:cNvSpPr>
            <a:spLocks noChangeArrowheads="1"/>
          </p:cNvSpPr>
          <p:nvPr/>
        </p:nvSpPr>
        <p:spPr bwMode="auto">
          <a:xfrm>
            <a:off x="3048000" y="1905000"/>
            <a:ext cx="838200" cy="3810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8070" name="Oval 5">
            <a:extLst>
              <a:ext uri="{FF2B5EF4-FFF2-40B4-BE49-F238E27FC236}">
                <a16:creationId xmlns:a16="http://schemas.microsoft.com/office/drawing/2014/main" id="{649E1EED-F9C1-0F32-6128-3C4744875B2F}"/>
              </a:ext>
            </a:extLst>
          </p:cNvPr>
          <p:cNvSpPr>
            <a:spLocks noChangeArrowheads="1"/>
          </p:cNvSpPr>
          <p:nvPr/>
        </p:nvSpPr>
        <p:spPr bwMode="auto">
          <a:xfrm>
            <a:off x="3200400" y="3124200"/>
            <a:ext cx="7620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88071" name="Line 6">
            <a:extLst>
              <a:ext uri="{FF2B5EF4-FFF2-40B4-BE49-F238E27FC236}">
                <a16:creationId xmlns:a16="http://schemas.microsoft.com/office/drawing/2014/main" id="{90E5349F-C621-8E16-4B30-AE6E50A0A625}"/>
              </a:ext>
            </a:extLst>
          </p:cNvPr>
          <p:cNvSpPr>
            <a:spLocks noChangeShapeType="1"/>
          </p:cNvSpPr>
          <p:nvPr/>
        </p:nvSpPr>
        <p:spPr bwMode="auto">
          <a:xfrm flipV="1">
            <a:off x="3810000" y="2286000"/>
            <a:ext cx="0" cy="990600"/>
          </a:xfrm>
          <a:prstGeom prst="line">
            <a:avLst/>
          </a:prstGeom>
          <a:noFill/>
          <a:ln w="38100">
            <a:solidFill>
              <a:schemeClr val="hlink"/>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Slide Number Placeholder 2">
            <a:extLst>
              <a:ext uri="{FF2B5EF4-FFF2-40B4-BE49-F238E27FC236}">
                <a16:creationId xmlns:a16="http://schemas.microsoft.com/office/drawing/2014/main" id="{ABFD7AA4-9553-D7F9-AD9C-99EDDEAE5FB8}"/>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CCA3850-E6B7-429C-87D5-CF6902D11632}" type="slidenum">
              <a:rPr lang="en-US" altLang="en-US">
                <a:latin typeface="Arial" panose="020B0604020202020204" pitchFamily="34" charset="0"/>
              </a:rPr>
              <a:pPr/>
              <a:t>77</a:t>
            </a:fld>
            <a:endParaRPr lang="en-US" altLang="en-US">
              <a:latin typeface="Arial" panose="020B0604020202020204" pitchFamily="34" charset="0"/>
            </a:endParaRPr>
          </a:p>
        </p:txBody>
      </p:sp>
      <p:pic>
        <p:nvPicPr>
          <p:cNvPr id="90115" name="Picture 2">
            <a:extLst>
              <a:ext uri="{FF2B5EF4-FFF2-40B4-BE49-F238E27FC236}">
                <a16:creationId xmlns:a16="http://schemas.microsoft.com/office/drawing/2014/main" id="{DBB65AA6-942C-E772-3B31-3080F209EC0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5507" name="Rectangle 3">
            <a:extLst>
              <a:ext uri="{FF2B5EF4-FFF2-40B4-BE49-F238E27FC236}">
                <a16:creationId xmlns:a16="http://schemas.microsoft.com/office/drawing/2014/main" id="{B50B46C3-9CAD-D048-3098-753804357DEC}"/>
              </a:ext>
            </a:extLst>
          </p:cNvPr>
          <p:cNvSpPr>
            <a:spLocks noGrp="1" noRot="1" noChangeArrowheads="1"/>
          </p:cNvSpPr>
          <p:nvPr>
            <p:ph type="title"/>
          </p:nvPr>
        </p:nvSpPr>
        <p:spPr>
          <a:xfrm>
            <a:off x="0" y="0"/>
            <a:ext cx="9144000" cy="709613"/>
          </a:xfrm>
        </p:spPr>
        <p:txBody>
          <a:bodyPr/>
          <a:lstStyle/>
          <a:p>
            <a:pPr eaLnBrk="1" hangingPunct="1">
              <a:defRPr/>
            </a:pPr>
            <a:r>
              <a:rPr lang="en-US" altLang="en-US" sz="4000" b="0">
                <a:effectLst>
                  <a:outerShdw blurRad="38100" dist="38100" dir="2700000" algn="tl">
                    <a:srgbClr val="C0C0C0"/>
                  </a:outerShdw>
                </a:effectLst>
                <a:latin typeface="Arial Narrow" pitchFamily="34" charset="0"/>
              </a:rPr>
              <a:t>Letters from Ephesus to other Churches</a:t>
            </a:r>
            <a:r>
              <a:rPr lang="en-US" altLang="en-US" sz="4000">
                <a:effectLst>
                  <a:outerShdw blurRad="38100" dist="38100" dir="2700000" algn="tl">
                    <a:srgbClr val="C0C0C0"/>
                  </a:outerShdw>
                </a:effectLst>
                <a:latin typeface="Arial Narrow" pitchFamily="34" charset="0"/>
              </a:rPr>
              <a:t> </a:t>
            </a:r>
            <a:r>
              <a:rPr lang="en-US" altLang="en-US" sz="3600" b="0">
                <a:effectLst>
                  <a:outerShdw blurRad="38100" dist="38100" dir="2700000" algn="tl">
                    <a:srgbClr val="C0C0C0"/>
                  </a:outerShdw>
                </a:effectLst>
                <a:latin typeface="Arial Narrow" pitchFamily="34" charset="0"/>
              </a:rPr>
              <a:t>(53-57?)</a:t>
            </a:r>
            <a:endParaRPr lang="en-US" altLang="en-US" sz="3600" b="0">
              <a:effectLst>
                <a:outerShdw blurRad="38100" dist="38100" dir="2700000" algn="tl">
                  <a:srgbClr val="C0C0C0"/>
                </a:outerShdw>
              </a:effectLst>
            </a:endParaRPr>
          </a:p>
        </p:txBody>
      </p:sp>
      <p:sp>
        <p:nvSpPr>
          <p:cNvPr id="90117" name="Oval 4">
            <a:extLst>
              <a:ext uri="{FF2B5EF4-FFF2-40B4-BE49-F238E27FC236}">
                <a16:creationId xmlns:a16="http://schemas.microsoft.com/office/drawing/2014/main" id="{3EAEBB99-4E54-2CDE-6D97-B1952F83109D}"/>
              </a:ext>
            </a:extLst>
          </p:cNvPr>
          <p:cNvSpPr>
            <a:spLocks noChangeArrowheads="1"/>
          </p:cNvSpPr>
          <p:nvPr/>
        </p:nvSpPr>
        <p:spPr bwMode="auto">
          <a:xfrm>
            <a:off x="228600" y="1143000"/>
            <a:ext cx="6858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0118" name="Oval 5">
            <a:extLst>
              <a:ext uri="{FF2B5EF4-FFF2-40B4-BE49-F238E27FC236}">
                <a16:creationId xmlns:a16="http://schemas.microsoft.com/office/drawing/2014/main" id="{13F3D752-0F8B-A526-9FE3-EFA2362AE24A}"/>
              </a:ext>
            </a:extLst>
          </p:cNvPr>
          <p:cNvSpPr>
            <a:spLocks noChangeArrowheads="1"/>
          </p:cNvSpPr>
          <p:nvPr/>
        </p:nvSpPr>
        <p:spPr bwMode="auto">
          <a:xfrm>
            <a:off x="6553200" y="1828800"/>
            <a:ext cx="1295400" cy="19050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0119" name="Oval 6">
            <a:extLst>
              <a:ext uri="{FF2B5EF4-FFF2-40B4-BE49-F238E27FC236}">
                <a16:creationId xmlns:a16="http://schemas.microsoft.com/office/drawing/2014/main" id="{D979347B-B2C1-A4EC-FFA3-EB62A0B1982C}"/>
              </a:ext>
            </a:extLst>
          </p:cNvPr>
          <p:cNvSpPr>
            <a:spLocks noChangeArrowheads="1"/>
          </p:cNvSpPr>
          <p:nvPr/>
        </p:nvSpPr>
        <p:spPr bwMode="auto">
          <a:xfrm>
            <a:off x="5791200" y="3200400"/>
            <a:ext cx="5334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0120" name="Oval 7">
            <a:extLst>
              <a:ext uri="{FF2B5EF4-FFF2-40B4-BE49-F238E27FC236}">
                <a16:creationId xmlns:a16="http://schemas.microsoft.com/office/drawing/2014/main" id="{BA367BBB-F80F-4890-9DE0-2378F50D4BC4}"/>
              </a:ext>
            </a:extLst>
          </p:cNvPr>
          <p:cNvSpPr>
            <a:spLocks noChangeArrowheads="1"/>
          </p:cNvSpPr>
          <p:nvPr/>
        </p:nvSpPr>
        <p:spPr bwMode="auto">
          <a:xfrm>
            <a:off x="5257800" y="3124200"/>
            <a:ext cx="609600" cy="304800"/>
          </a:xfrm>
          <a:prstGeom prst="ellipse">
            <a:avLst/>
          </a:prstGeom>
          <a:noFill/>
          <a:ln w="3810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0121" name="Oval 8">
            <a:extLst>
              <a:ext uri="{FF2B5EF4-FFF2-40B4-BE49-F238E27FC236}">
                <a16:creationId xmlns:a16="http://schemas.microsoft.com/office/drawing/2014/main" id="{1EBB8A6B-1E70-35E8-417D-0A753B1FDBF3}"/>
              </a:ext>
            </a:extLst>
          </p:cNvPr>
          <p:cNvSpPr>
            <a:spLocks noChangeArrowheads="1"/>
          </p:cNvSpPr>
          <p:nvPr/>
        </p:nvSpPr>
        <p:spPr bwMode="auto">
          <a:xfrm>
            <a:off x="3200400" y="3124200"/>
            <a:ext cx="762000" cy="304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0122" name="Oval 9">
            <a:extLst>
              <a:ext uri="{FF2B5EF4-FFF2-40B4-BE49-F238E27FC236}">
                <a16:creationId xmlns:a16="http://schemas.microsoft.com/office/drawing/2014/main" id="{511D7193-A100-90A6-1AA6-792BD5BB9E1F}"/>
              </a:ext>
            </a:extLst>
          </p:cNvPr>
          <p:cNvSpPr>
            <a:spLocks noChangeArrowheads="1"/>
          </p:cNvSpPr>
          <p:nvPr/>
        </p:nvSpPr>
        <p:spPr bwMode="auto">
          <a:xfrm>
            <a:off x="3733800" y="1676400"/>
            <a:ext cx="6096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0123" name="Line 10">
            <a:extLst>
              <a:ext uri="{FF2B5EF4-FFF2-40B4-BE49-F238E27FC236}">
                <a16:creationId xmlns:a16="http://schemas.microsoft.com/office/drawing/2014/main" id="{86E796D1-F889-E5B0-3987-132DF52708C8}"/>
              </a:ext>
            </a:extLst>
          </p:cNvPr>
          <p:cNvSpPr>
            <a:spLocks noChangeShapeType="1"/>
          </p:cNvSpPr>
          <p:nvPr/>
        </p:nvSpPr>
        <p:spPr bwMode="auto">
          <a:xfrm flipH="1" flipV="1">
            <a:off x="4267200" y="1905000"/>
            <a:ext cx="1143000" cy="1295400"/>
          </a:xfrm>
          <a:prstGeom prst="line">
            <a:avLst/>
          </a:prstGeom>
          <a:noFill/>
          <a:ln w="2540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4" name="Line 11">
            <a:extLst>
              <a:ext uri="{FF2B5EF4-FFF2-40B4-BE49-F238E27FC236}">
                <a16:creationId xmlns:a16="http://schemas.microsoft.com/office/drawing/2014/main" id="{97B2991D-5EE5-79AC-32A0-4C6EDD623815}"/>
              </a:ext>
            </a:extLst>
          </p:cNvPr>
          <p:cNvSpPr>
            <a:spLocks noChangeShapeType="1"/>
          </p:cNvSpPr>
          <p:nvPr/>
        </p:nvSpPr>
        <p:spPr bwMode="auto">
          <a:xfrm flipH="1">
            <a:off x="3962400" y="3200400"/>
            <a:ext cx="1371600" cy="76200"/>
          </a:xfrm>
          <a:prstGeom prst="line">
            <a:avLst/>
          </a:prstGeom>
          <a:noFill/>
          <a:ln w="2540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5" name="Line 12">
            <a:extLst>
              <a:ext uri="{FF2B5EF4-FFF2-40B4-BE49-F238E27FC236}">
                <a16:creationId xmlns:a16="http://schemas.microsoft.com/office/drawing/2014/main" id="{36A2FE59-BCAB-AABE-A8A5-54B8D70C8FC2}"/>
              </a:ext>
            </a:extLst>
          </p:cNvPr>
          <p:cNvSpPr>
            <a:spLocks noChangeShapeType="1"/>
          </p:cNvSpPr>
          <p:nvPr/>
        </p:nvSpPr>
        <p:spPr bwMode="auto">
          <a:xfrm flipV="1">
            <a:off x="5562600" y="2590800"/>
            <a:ext cx="1524000" cy="533400"/>
          </a:xfrm>
          <a:prstGeom prst="line">
            <a:avLst/>
          </a:prstGeom>
          <a:noFill/>
          <a:ln w="2540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6" name="Freeform 13">
            <a:extLst>
              <a:ext uri="{FF2B5EF4-FFF2-40B4-BE49-F238E27FC236}">
                <a16:creationId xmlns:a16="http://schemas.microsoft.com/office/drawing/2014/main" id="{C1FF8CDF-7649-00A8-4F6A-AD96A9DB18BD}"/>
              </a:ext>
            </a:extLst>
          </p:cNvPr>
          <p:cNvSpPr>
            <a:spLocks/>
          </p:cNvSpPr>
          <p:nvPr/>
        </p:nvSpPr>
        <p:spPr bwMode="auto">
          <a:xfrm>
            <a:off x="5410200" y="3352800"/>
            <a:ext cx="609600" cy="381000"/>
          </a:xfrm>
          <a:custGeom>
            <a:avLst/>
            <a:gdLst>
              <a:gd name="T0" fmla="*/ 0 w 336"/>
              <a:gd name="T1" fmla="*/ 0 h 248"/>
              <a:gd name="T2" fmla="*/ 2147483646 w 336"/>
              <a:gd name="T3" fmla="*/ 2147483646 h 248"/>
              <a:gd name="T4" fmla="*/ 2147483646 w 336"/>
              <a:gd name="T5" fmla="*/ 2147483646 h 248"/>
              <a:gd name="T6" fmla="*/ 0 60000 65536"/>
              <a:gd name="T7" fmla="*/ 0 60000 65536"/>
              <a:gd name="T8" fmla="*/ 0 60000 65536"/>
            </a:gdLst>
            <a:ahLst/>
            <a:cxnLst>
              <a:cxn ang="T6">
                <a:pos x="T0" y="T1"/>
              </a:cxn>
              <a:cxn ang="T7">
                <a:pos x="T2" y="T3"/>
              </a:cxn>
              <a:cxn ang="T8">
                <a:pos x="T4" y="T5"/>
              </a:cxn>
            </a:cxnLst>
            <a:rect l="0" t="0" r="r" b="b"/>
            <a:pathLst>
              <a:path w="336" h="248">
                <a:moveTo>
                  <a:pt x="0" y="0"/>
                </a:moveTo>
                <a:cubicBezTo>
                  <a:pt x="44" y="116"/>
                  <a:pt x="88" y="232"/>
                  <a:pt x="144" y="240"/>
                </a:cubicBezTo>
                <a:cubicBezTo>
                  <a:pt x="200" y="248"/>
                  <a:pt x="304" y="80"/>
                  <a:pt x="336" y="48"/>
                </a:cubicBezTo>
              </a:path>
            </a:pathLst>
          </a:custGeom>
          <a:noFill/>
          <a:ln w="25400">
            <a:solidFill>
              <a:schemeClr val="hlink"/>
            </a:solidFill>
            <a:round/>
            <a:headEn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Slide Number Placeholder 2">
            <a:extLst>
              <a:ext uri="{FF2B5EF4-FFF2-40B4-BE49-F238E27FC236}">
                <a16:creationId xmlns:a16="http://schemas.microsoft.com/office/drawing/2014/main" id="{77769279-80D9-BBC9-D13A-138A5E076C49}"/>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B58E84F1-63C5-413A-A0F6-20248F7ED2B2}" type="slidenum">
              <a:rPr lang="en-US" altLang="en-US">
                <a:latin typeface="Arial" panose="020B0604020202020204" pitchFamily="34" charset="0"/>
              </a:rPr>
              <a:pPr/>
              <a:t>78</a:t>
            </a:fld>
            <a:endParaRPr lang="en-US" altLang="en-US">
              <a:latin typeface="Arial" panose="020B0604020202020204" pitchFamily="34" charset="0"/>
            </a:endParaRPr>
          </a:p>
        </p:txBody>
      </p:sp>
      <p:pic>
        <p:nvPicPr>
          <p:cNvPr id="92163" name="Picture 2">
            <a:extLst>
              <a:ext uri="{FF2B5EF4-FFF2-40B4-BE49-F238E27FC236}">
                <a16:creationId xmlns:a16="http://schemas.microsoft.com/office/drawing/2014/main" id="{D5DE8ABA-E31A-E7DA-83B3-46E52345084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7555" name="Rectangle 3">
            <a:extLst>
              <a:ext uri="{FF2B5EF4-FFF2-40B4-BE49-F238E27FC236}">
                <a16:creationId xmlns:a16="http://schemas.microsoft.com/office/drawing/2014/main" id="{35760091-4337-9D75-EE35-C5E7EE2E7B60}"/>
              </a:ext>
            </a:extLst>
          </p:cNvPr>
          <p:cNvSpPr>
            <a:spLocks noGrp="1" noRot="1" noChangeArrowheads="1"/>
          </p:cNvSpPr>
          <p:nvPr>
            <p:ph type="title"/>
          </p:nvPr>
        </p:nvSpPr>
        <p:spPr>
          <a:xfrm>
            <a:off x="0" y="0"/>
            <a:ext cx="9144000" cy="709613"/>
          </a:xfrm>
        </p:spPr>
        <p:txBody>
          <a:bodyPr/>
          <a:lstStyle/>
          <a:p>
            <a:pPr eaLnBrk="1" hangingPunct="1">
              <a:defRPr/>
            </a:pPr>
            <a:r>
              <a:rPr lang="en-US" altLang="en-US" sz="4000" b="0">
                <a:effectLst>
                  <a:outerShdw blurRad="38100" dist="38100" dir="2700000" algn="tl">
                    <a:srgbClr val="C0C0C0"/>
                  </a:outerShdw>
                </a:effectLst>
                <a:latin typeface="Arial Narrow" pitchFamily="34" charset="0"/>
              </a:rPr>
              <a:t>Paul’s Letter from Corinth to Rome</a:t>
            </a:r>
            <a:r>
              <a:rPr lang="en-US" altLang="en-US" sz="3600" b="0">
                <a:effectLst>
                  <a:outerShdw blurRad="38100" dist="38100" dir="2700000" algn="tl">
                    <a:srgbClr val="C0C0C0"/>
                  </a:outerShdw>
                </a:effectLst>
                <a:latin typeface="Arial Narrow" pitchFamily="34" charset="0"/>
              </a:rPr>
              <a:t> (58-60?)</a:t>
            </a:r>
            <a:endParaRPr lang="en-US" altLang="en-US" sz="3200" b="0">
              <a:effectLst>
                <a:outerShdw blurRad="38100" dist="38100" dir="2700000" algn="tl">
                  <a:srgbClr val="C0C0C0"/>
                </a:outerShdw>
              </a:effectLst>
              <a:latin typeface="Arial Narrow" pitchFamily="34" charset="0"/>
            </a:endParaRPr>
          </a:p>
        </p:txBody>
      </p:sp>
      <p:sp>
        <p:nvSpPr>
          <p:cNvPr id="92165" name="Oval 4">
            <a:extLst>
              <a:ext uri="{FF2B5EF4-FFF2-40B4-BE49-F238E27FC236}">
                <a16:creationId xmlns:a16="http://schemas.microsoft.com/office/drawing/2014/main" id="{C38E4C37-A31F-CFBD-EB5D-ADA898AFB20A}"/>
              </a:ext>
            </a:extLst>
          </p:cNvPr>
          <p:cNvSpPr>
            <a:spLocks noChangeArrowheads="1"/>
          </p:cNvSpPr>
          <p:nvPr/>
        </p:nvSpPr>
        <p:spPr bwMode="auto">
          <a:xfrm>
            <a:off x="228600" y="1143000"/>
            <a:ext cx="685800" cy="304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2166" name="Oval 7">
            <a:extLst>
              <a:ext uri="{FF2B5EF4-FFF2-40B4-BE49-F238E27FC236}">
                <a16:creationId xmlns:a16="http://schemas.microsoft.com/office/drawing/2014/main" id="{14A34C41-65D6-A9A0-01F5-F1930FAF5816}"/>
              </a:ext>
            </a:extLst>
          </p:cNvPr>
          <p:cNvSpPr>
            <a:spLocks noChangeArrowheads="1"/>
          </p:cNvSpPr>
          <p:nvPr/>
        </p:nvSpPr>
        <p:spPr bwMode="auto">
          <a:xfrm>
            <a:off x="5257800" y="3124200"/>
            <a:ext cx="609600" cy="304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endParaRPr lang="es-MX" altLang="en-US"/>
          </a:p>
        </p:txBody>
      </p:sp>
      <p:sp>
        <p:nvSpPr>
          <p:cNvPr id="92167" name="Oval 8">
            <a:extLst>
              <a:ext uri="{FF2B5EF4-FFF2-40B4-BE49-F238E27FC236}">
                <a16:creationId xmlns:a16="http://schemas.microsoft.com/office/drawing/2014/main" id="{820A54CC-17C9-0537-CAEE-0A35CFBD9046}"/>
              </a:ext>
            </a:extLst>
          </p:cNvPr>
          <p:cNvSpPr>
            <a:spLocks noChangeArrowheads="1"/>
          </p:cNvSpPr>
          <p:nvPr/>
        </p:nvSpPr>
        <p:spPr bwMode="auto">
          <a:xfrm>
            <a:off x="3200400" y="3124200"/>
            <a:ext cx="762000" cy="304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sp>
        <p:nvSpPr>
          <p:cNvPr id="92168" name="Freeform 10">
            <a:extLst>
              <a:ext uri="{FF2B5EF4-FFF2-40B4-BE49-F238E27FC236}">
                <a16:creationId xmlns:a16="http://schemas.microsoft.com/office/drawing/2014/main" id="{63A24B52-E972-16D5-C227-C9D1654061E2}"/>
              </a:ext>
            </a:extLst>
          </p:cNvPr>
          <p:cNvSpPr>
            <a:spLocks/>
          </p:cNvSpPr>
          <p:nvPr/>
        </p:nvSpPr>
        <p:spPr bwMode="auto">
          <a:xfrm>
            <a:off x="381000" y="1371600"/>
            <a:ext cx="3352800" cy="2895600"/>
          </a:xfrm>
          <a:custGeom>
            <a:avLst/>
            <a:gdLst>
              <a:gd name="T0" fmla="*/ 2147483646 w 3120"/>
              <a:gd name="T1" fmla="*/ 2147483646 h 1648"/>
              <a:gd name="T2" fmla="*/ 2147483646 w 3120"/>
              <a:gd name="T3" fmla="*/ 2147483646 h 1648"/>
              <a:gd name="T4" fmla="*/ 2147483646 w 3120"/>
              <a:gd name="T5" fmla="*/ 2147483646 h 1648"/>
              <a:gd name="T6" fmla="*/ 0 w 3120"/>
              <a:gd name="T7" fmla="*/ 0 h 16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20" h="1648">
                <a:moveTo>
                  <a:pt x="3120" y="1152"/>
                </a:moveTo>
                <a:cubicBezTo>
                  <a:pt x="2568" y="1384"/>
                  <a:pt x="2016" y="1616"/>
                  <a:pt x="1584" y="1632"/>
                </a:cubicBezTo>
                <a:cubicBezTo>
                  <a:pt x="1152" y="1648"/>
                  <a:pt x="792" y="1520"/>
                  <a:pt x="528" y="1248"/>
                </a:cubicBezTo>
                <a:cubicBezTo>
                  <a:pt x="264" y="976"/>
                  <a:pt x="132" y="488"/>
                  <a:pt x="0" y="0"/>
                </a:cubicBezTo>
              </a:path>
            </a:pathLst>
          </a:custGeom>
          <a:noFill/>
          <a:ln w="25400">
            <a:solidFill>
              <a:srgbClr val="FF00FF"/>
            </a:solidFill>
            <a:round/>
            <a:headEnd/>
            <a:tailEnd type="triangle" w="lg" len="lg"/>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Slide Number Placeholder 3">
            <a:extLst>
              <a:ext uri="{FF2B5EF4-FFF2-40B4-BE49-F238E27FC236}">
                <a16:creationId xmlns:a16="http://schemas.microsoft.com/office/drawing/2014/main" id="{03D8A808-33F0-485D-36A7-9B5820FAF819}"/>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6AAF528-90A7-4990-B5D2-B94F89A7F51E}" type="slidenum">
              <a:rPr lang="en-US" altLang="en-US">
                <a:latin typeface="Arial" panose="020B0604020202020204" pitchFamily="34" charset="0"/>
              </a:rPr>
              <a:pPr/>
              <a:t>79</a:t>
            </a:fld>
            <a:endParaRPr lang="en-US" altLang="en-US">
              <a:latin typeface="Arial" panose="020B0604020202020204" pitchFamily="34" charset="0"/>
            </a:endParaRPr>
          </a:p>
        </p:txBody>
      </p:sp>
      <p:sp>
        <p:nvSpPr>
          <p:cNvPr id="481282" name="Rectangle 2">
            <a:extLst>
              <a:ext uri="{FF2B5EF4-FFF2-40B4-BE49-F238E27FC236}">
                <a16:creationId xmlns:a16="http://schemas.microsoft.com/office/drawing/2014/main" id="{5E26039A-F28C-00AF-FCC7-7A4F7C355667}"/>
              </a:ext>
            </a:extLst>
          </p:cNvPr>
          <p:cNvSpPr>
            <a:spLocks noGrp="1" noRot="1" noChangeArrowheads="1"/>
          </p:cNvSpPr>
          <p:nvPr>
            <p:ph type="title"/>
          </p:nvPr>
        </p:nvSpPr>
        <p:spPr>
          <a:xfrm>
            <a:off x="0" y="0"/>
            <a:ext cx="9144000" cy="1143000"/>
          </a:xfrm>
        </p:spPr>
        <p:txBody>
          <a:bodyPr/>
          <a:lstStyle/>
          <a:p>
            <a:pPr eaLnBrk="1" hangingPunct="1">
              <a:spcBef>
                <a:spcPct val="35000"/>
              </a:spcBef>
              <a:buSzPct val="90000"/>
              <a:defRPr/>
            </a:pPr>
            <a:r>
              <a:rPr lang="en-US" altLang="en-US"/>
              <a:t>Structure of Ancient Letters</a:t>
            </a:r>
          </a:p>
        </p:txBody>
      </p:sp>
      <p:graphicFrame>
        <p:nvGraphicFramePr>
          <p:cNvPr id="481323" name="Group 43">
            <a:extLst>
              <a:ext uri="{FF2B5EF4-FFF2-40B4-BE49-F238E27FC236}">
                <a16:creationId xmlns:a16="http://schemas.microsoft.com/office/drawing/2014/main" id="{8DE8ECCC-16E5-457B-0C56-85BBF49A0486}"/>
              </a:ext>
            </a:extLst>
          </p:cNvPr>
          <p:cNvGraphicFramePr>
            <a:graphicFrameLocks noGrp="1"/>
          </p:cNvGraphicFramePr>
          <p:nvPr>
            <p:ph idx="1"/>
          </p:nvPr>
        </p:nvGraphicFramePr>
        <p:xfrm>
          <a:off x="304800" y="1581150"/>
          <a:ext cx="8610600" cy="3840436"/>
        </p:xfrm>
        <a:graphic>
          <a:graphicData uri="http://schemas.openxmlformats.org/drawingml/2006/table">
            <a:tbl>
              <a:tblPr/>
              <a:tblGrid>
                <a:gridCol w="2870200">
                  <a:extLst>
                    <a:ext uri="{9D8B030D-6E8A-4147-A177-3AD203B41FA5}">
                      <a16:colId xmlns:a16="http://schemas.microsoft.com/office/drawing/2014/main" val="20000"/>
                    </a:ext>
                  </a:extLst>
                </a:gridCol>
                <a:gridCol w="2870200">
                  <a:extLst>
                    <a:ext uri="{9D8B030D-6E8A-4147-A177-3AD203B41FA5}">
                      <a16:colId xmlns:a16="http://schemas.microsoft.com/office/drawing/2014/main" val="20001"/>
                    </a:ext>
                  </a:extLst>
                </a:gridCol>
                <a:gridCol w="2870200">
                  <a:extLst>
                    <a:ext uri="{9D8B030D-6E8A-4147-A177-3AD203B41FA5}">
                      <a16:colId xmlns:a16="http://schemas.microsoft.com/office/drawing/2014/main" val="20002"/>
                    </a:ext>
                  </a:extLst>
                </a:gridCol>
              </a:tblGrid>
              <a:tr h="1066705">
                <a:tc>
                  <a:txBody>
                    <a:bodyPr/>
                    <a:lstStyle>
                      <a:lvl1pPr marL="396875" indent="-396875">
                        <a:spcBef>
                          <a:spcPct val="20000"/>
                        </a:spcBef>
                        <a:buClr>
                          <a:schemeClr val="hlink"/>
                        </a:buClr>
                        <a:buSzPct val="70000"/>
                        <a:buFont typeface="Wingdings" pitchFamily="2" charset="2"/>
                        <a:defRPr sz="2400">
                          <a:solidFill>
                            <a:schemeClr val="tx1"/>
                          </a:solidFill>
                          <a:latin typeface="Garamond" pitchFamily="18" charset="0"/>
                        </a:defRPr>
                      </a:lvl1pPr>
                      <a:lvl2pPr marL="511175">
                        <a:spcBef>
                          <a:spcPct val="20000"/>
                        </a:spcBef>
                        <a:buClr>
                          <a:schemeClr val="accent2"/>
                        </a:buClr>
                        <a:buSzPct val="70000"/>
                        <a:buFont typeface="Wingdings" pitchFamily="2" charset="2"/>
                        <a:defRPr sz="2000">
                          <a:solidFill>
                            <a:schemeClr val="tx1"/>
                          </a:solidFill>
                          <a:latin typeface="Garamond" pitchFamily="18" charset="0"/>
                        </a:defRPr>
                      </a:lvl2pPr>
                      <a:lvl3pPr marL="806450">
                        <a:spcBef>
                          <a:spcPct val="20000"/>
                        </a:spcBef>
                        <a:buClr>
                          <a:schemeClr val="tx2"/>
                        </a:buClr>
                        <a:buSzPct val="70000"/>
                        <a:buFont typeface="Wingdings" pitchFamily="2" charset="2"/>
                        <a:defRPr>
                          <a:solidFill>
                            <a:schemeClr val="tx1"/>
                          </a:solidFill>
                          <a:latin typeface="Garamond" pitchFamily="18" charset="0"/>
                        </a:defRPr>
                      </a:lvl3pPr>
                      <a:lvl4pPr marL="1146175">
                        <a:spcBef>
                          <a:spcPct val="20000"/>
                        </a:spcBef>
                        <a:buClr>
                          <a:schemeClr val="accent2"/>
                        </a:buClr>
                        <a:buSzPct val="70000"/>
                        <a:buFont typeface="Wingdings" pitchFamily="2" charset="2"/>
                        <a:defRPr sz="1600">
                          <a:solidFill>
                            <a:schemeClr val="tx1"/>
                          </a:solidFill>
                          <a:latin typeface="Garamond" pitchFamily="18" charset="0"/>
                        </a:defRPr>
                      </a:lvl4pPr>
                      <a:lvl5pPr marL="1485900">
                        <a:spcBef>
                          <a:spcPct val="20000"/>
                        </a:spcBef>
                        <a:buClr>
                          <a:schemeClr val="hlink"/>
                        </a:buClr>
                        <a:buSzPct val="70000"/>
                        <a:buFont typeface="Wingdings" pitchFamily="2" charset="2"/>
                        <a:defRPr sz="1600">
                          <a:solidFill>
                            <a:schemeClr val="tx1"/>
                          </a:solidFill>
                          <a:latin typeface="Garamond" pitchFamily="18" charset="0"/>
                        </a:defRPr>
                      </a:lvl5pPr>
                      <a:lvl6pPr marL="19431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6pPr>
                      <a:lvl7pPr marL="24003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7pPr>
                      <a:lvl8pPr marL="28575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8pPr>
                      <a:lvl9pPr marL="33147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9pPr>
                    </a:lstStyle>
                    <a:p>
                      <a:pPr marL="396875" marR="0" lvl="0" indent="-396875"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3200" b="1" i="0" u="none" strike="noStrike" cap="none" normalizeH="0" baseline="0">
                          <a:ln>
                            <a:noFill/>
                          </a:ln>
                          <a:solidFill>
                            <a:schemeClr val="tx1"/>
                          </a:solidFill>
                          <a:effectLst/>
                          <a:latin typeface="Garamond" pitchFamily="18" charset="0"/>
                        </a:rPr>
                        <a:t>I) Letter</a:t>
                      </a:r>
                      <a:br>
                        <a:rPr kumimoji="0" lang="en-US" altLang="en-US" sz="3200" b="1" i="0" u="none" strike="noStrike" cap="none" normalizeH="0" baseline="0">
                          <a:ln>
                            <a:noFill/>
                          </a:ln>
                          <a:solidFill>
                            <a:schemeClr val="tx1"/>
                          </a:solidFill>
                          <a:effectLst/>
                          <a:latin typeface="Garamond" pitchFamily="18" charset="0"/>
                        </a:rPr>
                      </a:br>
                      <a:r>
                        <a:rPr kumimoji="0" lang="en-US" altLang="en-US" sz="3200" b="1" i="0" u="none" strike="noStrike" cap="none" normalizeH="0" baseline="0">
                          <a:ln>
                            <a:noFill/>
                          </a:ln>
                          <a:solidFill>
                            <a:schemeClr val="tx1"/>
                          </a:solidFill>
                          <a:effectLst/>
                          <a:latin typeface="Garamond" pitchFamily="18" charset="0"/>
                        </a:rPr>
                        <a:t>Beginning</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69913" indent="-569913">
                        <a:spcBef>
                          <a:spcPct val="20000"/>
                        </a:spcBef>
                        <a:buClr>
                          <a:schemeClr val="hlink"/>
                        </a:buClr>
                        <a:buSzPct val="70000"/>
                        <a:buFont typeface="Wingdings" pitchFamily="2" charset="2"/>
                        <a:defRPr sz="2400">
                          <a:solidFill>
                            <a:schemeClr val="tx1"/>
                          </a:solidFill>
                          <a:latin typeface="Garamond" pitchFamily="18" charset="0"/>
                        </a:defRPr>
                      </a:lvl1pPr>
                      <a:lvl2pPr marL="684213">
                        <a:spcBef>
                          <a:spcPct val="20000"/>
                        </a:spcBef>
                        <a:buClr>
                          <a:schemeClr val="accent2"/>
                        </a:buClr>
                        <a:buSzPct val="70000"/>
                        <a:buFont typeface="Wingdings" pitchFamily="2" charset="2"/>
                        <a:defRPr sz="2000">
                          <a:solidFill>
                            <a:schemeClr val="tx1"/>
                          </a:solidFill>
                          <a:latin typeface="Garamond" pitchFamily="18" charset="0"/>
                        </a:defRPr>
                      </a:lvl2pPr>
                      <a:lvl3pPr marL="806450">
                        <a:spcBef>
                          <a:spcPct val="20000"/>
                        </a:spcBef>
                        <a:buClr>
                          <a:schemeClr val="tx2"/>
                        </a:buClr>
                        <a:buSzPct val="70000"/>
                        <a:buFont typeface="Wingdings" pitchFamily="2" charset="2"/>
                        <a:defRPr>
                          <a:solidFill>
                            <a:schemeClr val="tx1"/>
                          </a:solidFill>
                          <a:latin typeface="Garamond" pitchFamily="18" charset="0"/>
                        </a:defRPr>
                      </a:lvl3pPr>
                      <a:lvl4pPr marL="1146175">
                        <a:spcBef>
                          <a:spcPct val="20000"/>
                        </a:spcBef>
                        <a:buClr>
                          <a:schemeClr val="accent2"/>
                        </a:buClr>
                        <a:buSzPct val="70000"/>
                        <a:buFont typeface="Wingdings" pitchFamily="2" charset="2"/>
                        <a:defRPr sz="1600">
                          <a:solidFill>
                            <a:schemeClr val="tx1"/>
                          </a:solidFill>
                          <a:latin typeface="Garamond" pitchFamily="18" charset="0"/>
                        </a:defRPr>
                      </a:lvl4pPr>
                      <a:lvl5pPr marL="1485900">
                        <a:spcBef>
                          <a:spcPct val="20000"/>
                        </a:spcBef>
                        <a:buClr>
                          <a:schemeClr val="hlink"/>
                        </a:buClr>
                        <a:buSzPct val="70000"/>
                        <a:buFont typeface="Wingdings" pitchFamily="2" charset="2"/>
                        <a:defRPr sz="1600">
                          <a:solidFill>
                            <a:schemeClr val="tx1"/>
                          </a:solidFill>
                          <a:latin typeface="Garamond" pitchFamily="18" charset="0"/>
                        </a:defRPr>
                      </a:lvl5pPr>
                      <a:lvl6pPr marL="19431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6pPr>
                      <a:lvl7pPr marL="24003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7pPr>
                      <a:lvl8pPr marL="28575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8pPr>
                      <a:lvl9pPr marL="33147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9pPr>
                    </a:lstStyle>
                    <a:p>
                      <a:pPr marL="569913" marR="0" lvl="0" indent="-569913"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3200" b="1" i="0" u="none" strike="noStrike" cap="none" normalizeH="0" baseline="0">
                          <a:ln>
                            <a:noFill/>
                          </a:ln>
                          <a:solidFill>
                            <a:schemeClr val="tx1"/>
                          </a:solidFill>
                          <a:effectLst/>
                          <a:latin typeface="Garamond" pitchFamily="18" charset="0"/>
                        </a:rPr>
                        <a:t>II) Letter</a:t>
                      </a:r>
                      <a:br>
                        <a:rPr kumimoji="0" lang="en-US" altLang="en-US" sz="3200" b="1" i="0" u="none" strike="noStrike" cap="none" normalizeH="0" baseline="0">
                          <a:ln>
                            <a:noFill/>
                          </a:ln>
                          <a:solidFill>
                            <a:schemeClr val="tx1"/>
                          </a:solidFill>
                          <a:effectLst/>
                          <a:latin typeface="Garamond" pitchFamily="18" charset="0"/>
                        </a:rPr>
                      </a:br>
                      <a:r>
                        <a:rPr kumimoji="0" lang="en-US" altLang="en-US" sz="3200" b="1" i="0" u="none" strike="noStrike" cap="none" normalizeH="0" baseline="0">
                          <a:ln>
                            <a:noFill/>
                          </a:ln>
                          <a:solidFill>
                            <a:schemeClr val="tx1"/>
                          </a:solidFill>
                          <a:effectLst/>
                          <a:latin typeface="Garamond" pitchFamily="18" charset="0"/>
                        </a:rPr>
                        <a:t>Body</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688975" indent="-688975">
                        <a:spcBef>
                          <a:spcPct val="20000"/>
                        </a:spcBef>
                        <a:buClr>
                          <a:schemeClr val="hlink"/>
                        </a:buClr>
                        <a:buSzPct val="70000"/>
                        <a:buFont typeface="Wingdings" pitchFamily="2" charset="2"/>
                        <a:defRPr sz="2400">
                          <a:solidFill>
                            <a:schemeClr val="tx1"/>
                          </a:solidFill>
                          <a:latin typeface="Garamond" pitchFamily="18" charset="0"/>
                        </a:defRPr>
                      </a:lvl1pPr>
                      <a:lvl2pPr marL="803275">
                        <a:spcBef>
                          <a:spcPct val="20000"/>
                        </a:spcBef>
                        <a:buClr>
                          <a:schemeClr val="accent2"/>
                        </a:buClr>
                        <a:buSzPct val="70000"/>
                        <a:buFont typeface="Wingdings" pitchFamily="2" charset="2"/>
                        <a:defRPr sz="2000">
                          <a:solidFill>
                            <a:schemeClr val="tx1"/>
                          </a:solidFill>
                          <a:latin typeface="Garamond" pitchFamily="18" charset="0"/>
                        </a:defRPr>
                      </a:lvl2pPr>
                      <a:lvl3pPr marL="917575">
                        <a:spcBef>
                          <a:spcPct val="20000"/>
                        </a:spcBef>
                        <a:buClr>
                          <a:schemeClr val="tx2"/>
                        </a:buClr>
                        <a:buSzPct val="70000"/>
                        <a:buFont typeface="Wingdings" pitchFamily="2" charset="2"/>
                        <a:defRPr>
                          <a:solidFill>
                            <a:schemeClr val="tx1"/>
                          </a:solidFill>
                          <a:latin typeface="Garamond" pitchFamily="18" charset="0"/>
                        </a:defRPr>
                      </a:lvl3pPr>
                      <a:lvl4pPr marL="1146175">
                        <a:spcBef>
                          <a:spcPct val="20000"/>
                        </a:spcBef>
                        <a:buClr>
                          <a:schemeClr val="accent2"/>
                        </a:buClr>
                        <a:buSzPct val="70000"/>
                        <a:buFont typeface="Wingdings" pitchFamily="2" charset="2"/>
                        <a:defRPr sz="1600">
                          <a:solidFill>
                            <a:schemeClr val="tx1"/>
                          </a:solidFill>
                          <a:latin typeface="Garamond" pitchFamily="18" charset="0"/>
                        </a:defRPr>
                      </a:lvl4pPr>
                      <a:lvl5pPr marL="1485900">
                        <a:spcBef>
                          <a:spcPct val="20000"/>
                        </a:spcBef>
                        <a:buClr>
                          <a:schemeClr val="hlink"/>
                        </a:buClr>
                        <a:buSzPct val="70000"/>
                        <a:buFont typeface="Wingdings" pitchFamily="2" charset="2"/>
                        <a:defRPr sz="1600">
                          <a:solidFill>
                            <a:schemeClr val="tx1"/>
                          </a:solidFill>
                          <a:latin typeface="Garamond" pitchFamily="18" charset="0"/>
                        </a:defRPr>
                      </a:lvl5pPr>
                      <a:lvl6pPr marL="19431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6pPr>
                      <a:lvl7pPr marL="24003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7pPr>
                      <a:lvl8pPr marL="28575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8pPr>
                      <a:lvl9pPr marL="33147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9pPr>
                    </a:lstStyle>
                    <a:p>
                      <a:pPr marL="688975" marR="0" lvl="0" indent="-688975"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3200" b="1" i="0" u="none" strike="noStrike" cap="none" normalizeH="0" baseline="0">
                          <a:ln>
                            <a:noFill/>
                          </a:ln>
                          <a:solidFill>
                            <a:schemeClr val="tx1"/>
                          </a:solidFill>
                          <a:effectLst/>
                          <a:latin typeface="Garamond" pitchFamily="18" charset="0"/>
                        </a:rPr>
                        <a:t>III) Letter</a:t>
                      </a:r>
                      <a:br>
                        <a:rPr kumimoji="0" lang="en-US" altLang="en-US" sz="3200" b="1" i="0" u="none" strike="noStrike" cap="none" normalizeH="0" baseline="0">
                          <a:ln>
                            <a:noFill/>
                          </a:ln>
                          <a:solidFill>
                            <a:schemeClr val="tx1"/>
                          </a:solidFill>
                          <a:effectLst/>
                          <a:latin typeface="Garamond" pitchFamily="18" charset="0"/>
                        </a:rPr>
                      </a:br>
                      <a:r>
                        <a:rPr kumimoji="0" lang="en-US" altLang="en-US" sz="3200" b="1" i="0" u="none" strike="noStrike" cap="none" normalizeH="0" baseline="0">
                          <a:ln>
                            <a:noFill/>
                          </a:ln>
                          <a:solidFill>
                            <a:schemeClr val="tx1"/>
                          </a:solidFill>
                          <a:effectLst/>
                          <a:latin typeface="Garamond" pitchFamily="18" charset="0"/>
                        </a:rPr>
                        <a:t>Conclusion</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73458">
                <a:tc>
                  <a:txBody>
                    <a:bodyPr/>
                    <a:lstStyle>
                      <a:lvl1pPr>
                        <a:spcBef>
                          <a:spcPct val="20000"/>
                        </a:spcBef>
                        <a:buClr>
                          <a:schemeClr val="hlink"/>
                        </a:buClr>
                        <a:buSzPct val="70000"/>
                        <a:buFont typeface="Wingdings" pitchFamily="2" charset="2"/>
                        <a:defRPr sz="2400">
                          <a:solidFill>
                            <a:schemeClr val="tx1"/>
                          </a:solidFill>
                          <a:latin typeface="Garamond" pitchFamily="18" charset="0"/>
                        </a:defRPr>
                      </a:lvl1pPr>
                      <a:lvl2pPr marL="401638">
                        <a:spcBef>
                          <a:spcPct val="20000"/>
                        </a:spcBef>
                        <a:buClr>
                          <a:schemeClr val="accent2"/>
                        </a:buClr>
                        <a:buSzPct val="70000"/>
                        <a:buFont typeface="Wingdings" pitchFamily="2" charset="2"/>
                        <a:defRPr sz="2000">
                          <a:solidFill>
                            <a:schemeClr val="tx1"/>
                          </a:solidFill>
                          <a:latin typeface="Garamond" pitchFamily="18" charset="0"/>
                        </a:defRPr>
                      </a:lvl2pPr>
                      <a:lvl3pPr marL="806450">
                        <a:spcBef>
                          <a:spcPct val="20000"/>
                        </a:spcBef>
                        <a:buClr>
                          <a:schemeClr val="tx2"/>
                        </a:buClr>
                        <a:buSzPct val="70000"/>
                        <a:buFont typeface="Wingdings" pitchFamily="2" charset="2"/>
                        <a:defRPr>
                          <a:solidFill>
                            <a:schemeClr val="tx1"/>
                          </a:solidFill>
                          <a:latin typeface="Garamond" pitchFamily="18" charset="0"/>
                        </a:defRPr>
                      </a:lvl3pPr>
                      <a:lvl4pPr marL="1146175">
                        <a:spcBef>
                          <a:spcPct val="20000"/>
                        </a:spcBef>
                        <a:buClr>
                          <a:schemeClr val="accent2"/>
                        </a:buClr>
                        <a:buSzPct val="70000"/>
                        <a:buFont typeface="Wingdings" pitchFamily="2" charset="2"/>
                        <a:defRPr sz="1600">
                          <a:solidFill>
                            <a:schemeClr val="tx1"/>
                          </a:solidFill>
                          <a:latin typeface="Garamond" pitchFamily="18" charset="0"/>
                        </a:defRPr>
                      </a:lvl4pPr>
                      <a:lvl5pPr marL="1485900">
                        <a:spcBef>
                          <a:spcPct val="20000"/>
                        </a:spcBef>
                        <a:buClr>
                          <a:schemeClr val="hlink"/>
                        </a:buClr>
                        <a:buSzPct val="70000"/>
                        <a:buFont typeface="Wingdings" pitchFamily="2" charset="2"/>
                        <a:defRPr sz="1600">
                          <a:solidFill>
                            <a:schemeClr val="tx1"/>
                          </a:solidFill>
                          <a:latin typeface="Garamond" pitchFamily="18" charset="0"/>
                        </a:defRPr>
                      </a:lvl5pPr>
                      <a:lvl6pPr marL="19431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6pPr>
                      <a:lvl7pPr marL="24003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7pPr>
                      <a:lvl8pPr marL="28575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8pPr>
                      <a:lvl9pPr marL="33147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9pPr>
                    </a:lstStyle>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Sender(s): From whom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Recipient(s): To whom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Formulaic Greeting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Thanksgiving/Blessing</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itchFamily="2" charset="2"/>
                        <a:defRPr sz="2400">
                          <a:solidFill>
                            <a:schemeClr val="tx1"/>
                          </a:solidFill>
                          <a:latin typeface="Garamond" pitchFamily="18" charset="0"/>
                        </a:defRPr>
                      </a:lvl1pPr>
                      <a:lvl2pPr marL="401638">
                        <a:spcBef>
                          <a:spcPct val="20000"/>
                        </a:spcBef>
                        <a:buClr>
                          <a:schemeClr val="accent2"/>
                        </a:buClr>
                        <a:buSzPct val="70000"/>
                        <a:buFont typeface="Wingdings" pitchFamily="2" charset="2"/>
                        <a:defRPr sz="2000">
                          <a:solidFill>
                            <a:schemeClr val="tx1"/>
                          </a:solidFill>
                          <a:latin typeface="Garamond" pitchFamily="18" charset="0"/>
                        </a:defRPr>
                      </a:lvl2pPr>
                      <a:lvl3pPr marL="806450">
                        <a:spcBef>
                          <a:spcPct val="20000"/>
                        </a:spcBef>
                        <a:buClr>
                          <a:schemeClr val="tx2"/>
                        </a:buClr>
                        <a:buSzPct val="70000"/>
                        <a:buFont typeface="Wingdings" pitchFamily="2" charset="2"/>
                        <a:defRPr>
                          <a:solidFill>
                            <a:schemeClr val="tx1"/>
                          </a:solidFill>
                          <a:latin typeface="Garamond" pitchFamily="18" charset="0"/>
                        </a:defRPr>
                      </a:lvl3pPr>
                      <a:lvl4pPr marL="1146175">
                        <a:spcBef>
                          <a:spcPct val="20000"/>
                        </a:spcBef>
                        <a:buClr>
                          <a:schemeClr val="accent2"/>
                        </a:buClr>
                        <a:buSzPct val="70000"/>
                        <a:buFont typeface="Wingdings" pitchFamily="2" charset="2"/>
                        <a:defRPr sz="1600">
                          <a:solidFill>
                            <a:schemeClr val="tx1"/>
                          </a:solidFill>
                          <a:latin typeface="Garamond" pitchFamily="18" charset="0"/>
                        </a:defRPr>
                      </a:lvl4pPr>
                      <a:lvl5pPr marL="1485900">
                        <a:spcBef>
                          <a:spcPct val="20000"/>
                        </a:spcBef>
                        <a:buClr>
                          <a:schemeClr val="hlink"/>
                        </a:buClr>
                        <a:buSzPct val="70000"/>
                        <a:buFont typeface="Wingdings" pitchFamily="2" charset="2"/>
                        <a:defRPr sz="1600">
                          <a:solidFill>
                            <a:schemeClr val="tx1"/>
                          </a:solidFill>
                          <a:latin typeface="Garamond" pitchFamily="18" charset="0"/>
                        </a:defRPr>
                      </a:lvl5pPr>
                      <a:lvl6pPr marL="19431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6pPr>
                      <a:lvl7pPr marL="24003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7pPr>
                      <a:lvl8pPr marL="28575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8pPr>
                      <a:lvl9pPr marL="33147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9pPr>
                    </a:lstStyle>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Initial Exhortation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Thesis Statement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Theological Discussions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Ethical Admonitions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itchFamily="2" charset="2"/>
                        <a:defRPr sz="2400">
                          <a:solidFill>
                            <a:schemeClr val="tx1"/>
                          </a:solidFill>
                          <a:latin typeface="Garamond" pitchFamily="18" charset="0"/>
                        </a:defRPr>
                      </a:lvl1pPr>
                      <a:lvl2pPr marL="401638">
                        <a:spcBef>
                          <a:spcPct val="20000"/>
                        </a:spcBef>
                        <a:buClr>
                          <a:schemeClr val="accent2"/>
                        </a:buClr>
                        <a:buSzPct val="70000"/>
                        <a:buFont typeface="Wingdings" pitchFamily="2" charset="2"/>
                        <a:defRPr sz="2000">
                          <a:solidFill>
                            <a:schemeClr val="tx1"/>
                          </a:solidFill>
                          <a:latin typeface="Garamond" pitchFamily="18" charset="0"/>
                        </a:defRPr>
                      </a:lvl2pPr>
                      <a:lvl3pPr marL="806450">
                        <a:spcBef>
                          <a:spcPct val="20000"/>
                        </a:spcBef>
                        <a:buClr>
                          <a:schemeClr val="tx2"/>
                        </a:buClr>
                        <a:buSzPct val="70000"/>
                        <a:buFont typeface="Wingdings" pitchFamily="2" charset="2"/>
                        <a:defRPr>
                          <a:solidFill>
                            <a:schemeClr val="tx1"/>
                          </a:solidFill>
                          <a:latin typeface="Garamond" pitchFamily="18" charset="0"/>
                        </a:defRPr>
                      </a:lvl3pPr>
                      <a:lvl4pPr marL="1146175">
                        <a:spcBef>
                          <a:spcPct val="20000"/>
                        </a:spcBef>
                        <a:buClr>
                          <a:schemeClr val="accent2"/>
                        </a:buClr>
                        <a:buSzPct val="70000"/>
                        <a:buFont typeface="Wingdings" pitchFamily="2" charset="2"/>
                        <a:defRPr sz="1600">
                          <a:solidFill>
                            <a:schemeClr val="tx1"/>
                          </a:solidFill>
                          <a:latin typeface="Garamond" pitchFamily="18" charset="0"/>
                        </a:defRPr>
                      </a:lvl4pPr>
                      <a:lvl5pPr marL="1485900">
                        <a:spcBef>
                          <a:spcPct val="20000"/>
                        </a:spcBef>
                        <a:buClr>
                          <a:schemeClr val="hlink"/>
                        </a:buClr>
                        <a:buSzPct val="70000"/>
                        <a:buFont typeface="Wingdings" pitchFamily="2" charset="2"/>
                        <a:defRPr sz="1600">
                          <a:solidFill>
                            <a:schemeClr val="tx1"/>
                          </a:solidFill>
                          <a:latin typeface="Garamond" pitchFamily="18" charset="0"/>
                        </a:defRPr>
                      </a:lvl5pPr>
                      <a:lvl6pPr marL="19431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6pPr>
                      <a:lvl7pPr marL="24003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7pPr>
                      <a:lvl8pPr marL="28575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8pPr>
                      <a:lvl9pPr marL="3314700" fontAlgn="base">
                        <a:spcBef>
                          <a:spcPct val="20000"/>
                        </a:spcBef>
                        <a:spcAft>
                          <a:spcPct val="0"/>
                        </a:spcAft>
                        <a:buClr>
                          <a:schemeClr val="hlink"/>
                        </a:buClr>
                        <a:buSzPct val="70000"/>
                        <a:buFont typeface="Wingdings" pitchFamily="2" charset="2"/>
                        <a:defRPr sz="1600">
                          <a:solidFill>
                            <a:schemeClr val="tx1"/>
                          </a:solidFill>
                          <a:latin typeface="Garamond" pitchFamily="18" charset="0"/>
                        </a:defRPr>
                      </a:lvl9pPr>
                    </a:lstStyle>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Practical Matters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Individual Greetings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Personal Postscript </a:t>
                      </a:r>
                    </a:p>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itchFamily="2" charset="2"/>
                        <a:buNone/>
                        <a:tabLst/>
                      </a:pPr>
                      <a:r>
                        <a:rPr kumimoji="0" lang="en-US" altLang="en-US" sz="3200" b="0" i="0" u="none" strike="noStrike" cap="none" normalizeH="0" baseline="0">
                          <a:ln>
                            <a:noFill/>
                          </a:ln>
                          <a:solidFill>
                            <a:schemeClr val="tx1"/>
                          </a:solidFill>
                          <a:effectLst/>
                          <a:latin typeface="Bodoni MT Condensed" pitchFamily="18" charset="0"/>
                        </a:rPr>
                        <a:t>Doxology (or Prayer)</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Slide Number Placeholder 3">
            <a:extLst>
              <a:ext uri="{FF2B5EF4-FFF2-40B4-BE49-F238E27FC236}">
                <a16:creationId xmlns:a16="http://schemas.microsoft.com/office/drawing/2014/main" id="{A63934D6-1533-D8B4-3C1F-E438810DABC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822EC8B7-038F-4CAC-9B48-B5046C7DCA4C}" type="slidenum">
              <a:rPr lang="en-US" altLang="en-US">
                <a:latin typeface="Arial" panose="020B0604020202020204" pitchFamily="34" charset="0"/>
              </a:rPr>
              <a:pPr/>
              <a:t>80</a:t>
            </a:fld>
            <a:endParaRPr lang="en-US" altLang="en-US">
              <a:latin typeface="Arial" panose="020B0604020202020204" pitchFamily="34" charset="0"/>
            </a:endParaRPr>
          </a:p>
        </p:txBody>
      </p:sp>
      <p:sp>
        <p:nvSpPr>
          <p:cNvPr id="492546" name="Rectangle 2">
            <a:extLst>
              <a:ext uri="{FF2B5EF4-FFF2-40B4-BE49-F238E27FC236}">
                <a16:creationId xmlns:a16="http://schemas.microsoft.com/office/drawing/2014/main" id="{73332F7A-3A3E-28CA-6B99-BF044FA2962D}"/>
              </a:ext>
            </a:extLst>
          </p:cNvPr>
          <p:cNvSpPr>
            <a:spLocks noGrp="1" noRot="1" noChangeArrowheads="1"/>
          </p:cNvSpPr>
          <p:nvPr>
            <p:ph type="title"/>
          </p:nvPr>
        </p:nvSpPr>
        <p:spPr/>
        <p:txBody>
          <a:bodyPr/>
          <a:lstStyle/>
          <a:p>
            <a:pPr eaLnBrk="1" hangingPunct="1">
              <a:spcBef>
                <a:spcPct val="35000"/>
              </a:spcBef>
              <a:buSzPct val="90000"/>
              <a:defRPr/>
            </a:pPr>
            <a:r>
              <a:rPr lang="en-US" altLang="en-US"/>
              <a:t>Structure of Paul’s Letters</a:t>
            </a:r>
          </a:p>
        </p:txBody>
      </p:sp>
      <p:sp>
        <p:nvSpPr>
          <p:cNvPr id="96260" name="Rectangle 18">
            <a:extLst>
              <a:ext uri="{FF2B5EF4-FFF2-40B4-BE49-F238E27FC236}">
                <a16:creationId xmlns:a16="http://schemas.microsoft.com/office/drawing/2014/main" id="{73928F04-9B30-E3C1-0A4B-F4426F70D0F8}"/>
              </a:ext>
            </a:extLst>
          </p:cNvPr>
          <p:cNvSpPr>
            <a:spLocks noGrp="1" noChangeArrowheads="1"/>
          </p:cNvSpPr>
          <p:nvPr>
            <p:ph type="body" idx="1"/>
          </p:nvPr>
        </p:nvSpPr>
        <p:spPr/>
        <p:txBody>
          <a:bodyPr/>
          <a:lstStyle/>
          <a:p>
            <a:pPr marL="533400" indent="-533400" eaLnBrk="1" hangingPunct="1">
              <a:buFont typeface="Wingdings" panose="05000000000000000000" pitchFamily="2" charset="2"/>
              <a:buNone/>
            </a:pPr>
            <a:r>
              <a:rPr lang="en-US" altLang="en-US" sz="3600" b="1"/>
              <a:t>I) Letter Beginning</a:t>
            </a:r>
            <a:endParaRPr lang="en-US" altLang="en-US" sz="3600"/>
          </a:p>
          <a:p>
            <a:pPr marL="823913" lvl="1" indent="-422275" eaLnBrk="1" hangingPunct="1"/>
            <a:r>
              <a:rPr lang="en-US" altLang="en-US" sz="3200" b="1" i="1"/>
              <a:t>Sender/Author(s):</a:t>
            </a:r>
            <a:br>
              <a:rPr lang="en-US" altLang="en-US" sz="3200" b="1" i="1"/>
            </a:br>
            <a:r>
              <a:rPr lang="en-US" altLang="en-US" sz="3200"/>
              <a:t>From Paul </a:t>
            </a:r>
            <a:r>
              <a:rPr lang="en-US" altLang="en-US" sz="3200" b="1"/>
              <a:t>and some of his companions</a:t>
            </a:r>
            <a:r>
              <a:rPr lang="en-US" altLang="en-US" sz="3200"/>
              <a:t>…</a:t>
            </a:r>
          </a:p>
          <a:p>
            <a:pPr marL="823913" lvl="1" indent="-422275" eaLnBrk="1" hangingPunct="1"/>
            <a:r>
              <a:rPr lang="en-US" altLang="en-US" sz="3200" b="1" i="1"/>
              <a:t>Recipient/Addressee(s):</a:t>
            </a:r>
            <a:br>
              <a:rPr lang="en-US" altLang="en-US" sz="3200" b="1" i="1"/>
            </a:br>
            <a:r>
              <a:rPr lang="en-US" altLang="en-US" sz="3200"/>
              <a:t>To the</a:t>
            </a:r>
            <a:r>
              <a:rPr lang="en-US" altLang="en-US" sz="3200" b="1"/>
              <a:t> church/the saints </a:t>
            </a:r>
            <a:r>
              <a:rPr lang="en-US" altLang="en-US" sz="3200"/>
              <a:t>in…</a:t>
            </a:r>
            <a:r>
              <a:rPr lang="en-US" altLang="en-US"/>
              <a:t> (a city or region)</a:t>
            </a:r>
          </a:p>
          <a:p>
            <a:pPr marL="823913" lvl="1" indent="-422275" eaLnBrk="1" hangingPunct="1"/>
            <a:r>
              <a:rPr lang="en-US" altLang="en-US" sz="3200" b="1" i="1"/>
              <a:t>Formulaic Greeting:</a:t>
            </a:r>
            <a:br>
              <a:rPr lang="en-US" altLang="en-US" sz="3200" b="1" i="1"/>
            </a:br>
            <a:r>
              <a:rPr lang="en-US" altLang="en-US" sz="3200" b="1"/>
              <a:t>Grace </a:t>
            </a:r>
            <a:r>
              <a:rPr lang="en-US" altLang="en-US" sz="3200"/>
              <a:t>and</a:t>
            </a:r>
            <a:r>
              <a:rPr lang="en-US" altLang="en-US" sz="3200" b="1"/>
              <a:t> Peace </a:t>
            </a:r>
            <a:r>
              <a:rPr lang="en-US" altLang="en-US" sz="3200"/>
              <a:t>to you from God our Father and the Lord Jesus Christ… </a:t>
            </a:r>
            <a:r>
              <a:rPr lang="en-US" altLang="en-US"/>
              <a:t>(Greek &amp; Hebrew)</a:t>
            </a:r>
          </a:p>
          <a:p>
            <a:pPr marL="823913" lvl="1" indent="-422275" eaLnBrk="1" hangingPunct="1"/>
            <a:r>
              <a:rPr lang="en-US" altLang="en-US" sz="3200" b="1" i="1"/>
              <a:t>Thanksgiving (or Blessing):</a:t>
            </a:r>
            <a:br>
              <a:rPr lang="en-US" altLang="en-US" sz="3200" b="1"/>
            </a:br>
            <a:r>
              <a:rPr lang="en-US" altLang="en-US" sz="3200"/>
              <a:t>I give </a:t>
            </a:r>
            <a:r>
              <a:rPr lang="en-US" altLang="en-US" sz="3200" b="1"/>
              <a:t>thanks </a:t>
            </a:r>
            <a:r>
              <a:rPr lang="en-US" altLang="en-US" sz="3200" b="1" u="sng"/>
              <a:t>to</a:t>
            </a:r>
            <a:r>
              <a:rPr lang="en-US" altLang="en-US" sz="3200" b="1"/>
              <a:t> God </a:t>
            </a:r>
            <a:r>
              <a:rPr lang="en-US" altLang="en-US" sz="3200" u="sng"/>
              <a:t>for</a:t>
            </a:r>
            <a:r>
              <a:rPr lang="en-US" altLang="en-US" sz="3200"/>
              <a:t> your…</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Slide Number Placeholder 3">
            <a:extLst>
              <a:ext uri="{FF2B5EF4-FFF2-40B4-BE49-F238E27FC236}">
                <a16:creationId xmlns:a16="http://schemas.microsoft.com/office/drawing/2014/main" id="{92F73E9A-F241-6A7B-A6F6-19FFECB1085B}"/>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301775A-9FD8-459B-8DD0-ED1C6F33C6F4}" type="slidenum">
              <a:rPr lang="en-US" altLang="en-US">
                <a:latin typeface="Arial" panose="020B0604020202020204" pitchFamily="34" charset="0"/>
              </a:rPr>
              <a:pPr/>
              <a:t>81</a:t>
            </a:fld>
            <a:endParaRPr lang="en-US" altLang="en-US">
              <a:latin typeface="Arial" panose="020B0604020202020204" pitchFamily="34" charset="0"/>
            </a:endParaRPr>
          </a:p>
        </p:txBody>
      </p:sp>
      <p:sp>
        <p:nvSpPr>
          <p:cNvPr id="495618" name="Rectangle 2">
            <a:extLst>
              <a:ext uri="{FF2B5EF4-FFF2-40B4-BE49-F238E27FC236}">
                <a16:creationId xmlns:a16="http://schemas.microsoft.com/office/drawing/2014/main" id="{C176E55E-E8C1-A0B9-3093-582F78259279}"/>
              </a:ext>
            </a:extLst>
          </p:cNvPr>
          <p:cNvSpPr>
            <a:spLocks noGrp="1" noRot="1" noChangeArrowheads="1"/>
          </p:cNvSpPr>
          <p:nvPr>
            <p:ph type="title"/>
          </p:nvPr>
        </p:nvSpPr>
        <p:spPr/>
        <p:txBody>
          <a:bodyPr/>
          <a:lstStyle/>
          <a:p>
            <a:pPr eaLnBrk="1" hangingPunct="1">
              <a:spcBef>
                <a:spcPct val="35000"/>
              </a:spcBef>
              <a:buSzPct val="90000"/>
              <a:defRPr/>
            </a:pPr>
            <a:r>
              <a:rPr lang="en-US" altLang="en-US"/>
              <a:t>Structure of Paul’s Letters</a:t>
            </a:r>
          </a:p>
        </p:txBody>
      </p:sp>
      <p:sp>
        <p:nvSpPr>
          <p:cNvPr id="98308" name="Rectangle 3">
            <a:extLst>
              <a:ext uri="{FF2B5EF4-FFF2-40B4-BE49-F238E27FC236}">
                <a16:creationId xmlns:a16="http://schemas.microsoft.com/office/drawing/2014/main" id="{B08FCD67-9848-A922-838E-8B6311E40602}"/>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sz="3600" b="1"/>
              <a:t>II) Letter Body</a:t>
            </a:r>
            <a:r>
              <a:rPr lang="en-US" altLang="en-US" sz="3600"/>
              <a:t> </a:t>
            </a:r>
          </a:p>
          <a:p>
            <a:pPr marL="806450" lvl="1" indent="-404813" eaLnBrk="1" hangingPunct="1"/>
            <a:r>
              <a:rPr lang="en-US" altLang="en-US" sz="3200" b="1" i="1"/>
              <a:t>Initial Exhortation:</a:t>
            </a:r>
            <a:br>
              <a:rPr lang="en-US" altLang="en-US" sz="3200" b="1" i="1"/>
            </a:br>
            <a:r>
              <a:rPr lang="en-US" altLang="en-US" sz="3200"/>
              <a:t>E.g., remain firm in faith</a:t>
            </a:r>
          </a:p>
          <a:p>
            <a:pPr marL="806450" lvl="1" indent="-404813" eaLnBrk="1" hangingPunct="1"/>
            <a:r>
              <a:rPr lang="en-US" altLang="en-US" sz="3200" b="1" i="1"/>
              <a:t>Thesis Statement:</a:t>
            </a:r>
            <a:br>
              <a:rPr lang="en-US" altLang="en-US" sz="3200" b="1" i="1"/>
            </a:br>
            <a:r>
              <a:rPr lang="en-US" altLang="en-US" sz="3200"/>
              <a:t>Paul’s </a:t>
            </a:r>
            <a:r>
              <a:rPr lang="en-US" altLang="en-US" sz="3200" b="1"/>
              <a:t>Main Point</a:t>
            </a:r>
            <a:r>
              <a:rPr lang="en-US" altLang="en-US" sz="3200"/>
              <a:t>, briefly stated</a:t>
            </a:r>
          </a:p>
          <a:p>
            <a:pPr marL="806450" lvl="1" indent="-404813" eaLnBrk="1" hangingPunct="1"/>
            <a:r>
              <a:rPr lang="en-US" altLang="en-US" sz="3200" b="1" i="1"/>
              <a:t>THEOLOGICAL Discussions:</a:t>
            </a:r>
            <a:br>
              <a:rPr lang="en-US" altLang="en-US" sz="3200" b="1" i="1"/>
            </a:br>
            <a:r>
              <a:rPr lang="en-US" altLang="en-US" sz="3200"/>
              <a:t>Arguing from </a:t>
            </a:r>
            <a:r>
              <a:rPr lang="en-US" altLang="en-US" sz="3200" b="1"/>
              <a:t>scripture</a:t>
            </a:r>
            <a:r>
              <a:rPr lang="en-US" altLang="en-US" sz="3200"/>
              <a:t> and experience</a:t>
            </a:r>
          </a:p>
          <a:p>
            <a:pPr marL="806450" lvl="1" indent="-404813" eaLnBrk="1" hangingPunct="1"/>
            <a:r>
              <a:rPr lang="en-US" altLang="en-US" sz="3200" b="1" i="1"/>
              <a:t>ETHICAL Admonitions:</a:t>
            </a:r>
            <a:br>
              <a:rPr lang="en-US" altLang="en-US" sz="3200" b="1" i="1"/>
            </a:br>
            <a:r>
              <a:rPr lang="en-US" altLang="en-US" sz="3200"/>
              <a:t>Applying to </a:t>
            </a:r>
            <a:r>
              <a:rPr lang="en-US" altLang="en-US" sz="3200" b="1"/>
              <a:t>communal</a:t>
            </a:r>
            <a:r>
              <a:rPr lang="en-US" altLang="en-US" sz="3200"/>
              <a:t> and individual life</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Slide Number Placeholder 3">
            <a:extLst>
              <a:ext uri="{FF2B5EF4-FFF2-40B4-BE49-F238E27FC236}">
                <a16:creationId xmlns:a16="http://schemas.microsoft.com/office/drawing/2014/main" id="{75F07BB6-AF01-CBF4-670B-457CA33CF1B3}"/>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F1EE207-CCA7-4FCF-84DF-FA716380D575}" type="slidenum">
              <a:rPr lang="en-US" altLang="en-US">
                <a:latin typeface="Arial" panose="020B0604020202020204" pitchFamily="34" charset="0"/>
              </a:rPr>
              <a:pPr/>
              <a:t>82</a:t>
            </a:fld>
            <a:endParaRPr lang="en-US" altLang="en-US">
              <a:latin typeface="Arial" panose="020B0604020202020204" pitchFamily="34" charset="0"/>
            </a:endParaRPr>
          </a:p>
        </p:txBody>
      </p:sp>
      <p:sp>
        <p:nvSpPr>
          <p:cNvPr id="497666" name="Rectangle 2">
            <a:extLst>
              <a:ext uri="{FF2B5EF4-FFF2-40B4-BE49-F238E27FC236}">
                <a16:creationId xmlns:a16="http://schemas.microsoft.com/office/drawing/2014/main" id="{67211FA5-BD0B-658F-74F7-0B4ACDFBC980}"/>
              </a:ext>
            </a:extLst>
          </p:cNvPr>
          <p:cNvSpPr>
            <a:spLocks noGrp="1" noRot="1" noChangeArrowheads="1"/>
          </p:cNvSpPr>
          <p:nvPr>
            <p:ph type="title"/>
          </p:nvPr>
        </p:nvSpPr>
        <p:spPr/>
        <p:txBody>
          <a:bodyPr/>
          <a:lstStyle/>
          <a:p>
            <a:pPr eaLnBrk="1" hangingPunct="1">
              <a:spcBef>
                <a:spcPct val="35000"/>
              </a:spcBef>
              <a:buSzPct val="90000"/>
              <a:defRPr/>
            </a:pPr>
            <a:r>
              <a:rPr lang="en-US" altLang="en-US"/>
              <a:t>Structure of Paul’s Letters</a:t>
            </a:r>
          </a:p>
        </p:txBody>
      </p:sp>
      <p:sp>
        <p:nvSpPr>
          <p:cNvPr id="100356" name="Rectangle 3">
            <a:extLst>
              <a:ext uri="{FF2B5EF4-FFF2-40B4-BE49-F238E27FC236}">
                <a16:creationId xmlns:a16="http://schemas.microsoft.com/office/drawing/2014/main" id="{B8D042A8-A997-A72C-068F-0B9E86D30B61}"/>
              </a:ext>
            </a:extLst>
          </p:cNvPr>
          <p:cNvSpPr>
            <a:spLocks noGrp="1" noChangeArrowheads="1"/>
          </p:cNvSpPr>
          <p:nvPr>
            <p:ph type="body" idx="1"/>
          </p:nvPr>
        </p:nvSpPr>
        <p:spPr/>
        <p:txBody>
          <a:bodyPr/>
          <a:lstStyle/>
          <a:p>
            <a:pPr marL="533400" indent="-533400" eaLnBrk="1" hangingPunct="1">
              <a:buFont typeface="Wingdings" panose="05000000000000000000" pitchFamily="2" charset="2"/>
              <a:buNone/>
            </a:pPr>
            <a:r>
              <a:rPr lang="en-US" altLang="en-US" sz="3600" b="1"/>
              <a:t>III) Letter Conclusion</a:t>
            </a:r>
            <a:endParaRPr lang="en-US" altLang="en-US" sz="3600"/>
          </a:p>
          <a:p>
            <a:pPr marL="823913" lvl="1" indent="-422275" eaLnBrk="1" hangingPunct="1"/>
            <a:r>
              <a:rPr lang="en-US" altLang="en-US" sz="3200" b="1" i="1"/>
              <a:t>Practical Matters:</a:t>
            </a:r>
            <a:br>
              <a:rPr lang="en-US" altLang="en-US" sz="3200" b="1" i="1"/>
            </a:br>
            <a:r>
              <a:rPr lang="en-US" altLang="en-US" sz="3200"/>
              <a:t>planned trips, visits, bring things</a:t>
            </a:r>
          </a:p>
          <a:p>
            <a:pPr marL="823913" lvl="1" indent="-422275" eaLnBrk="1" hangingPunct="1"/>
            <a:r>
              <a:rPr lang="en-US" altLang="en-US" sz="3200" b="1" i="1"/>
              <a:t>Individual Greetings:</a:t>
            </a:r>
            <a:br>
              <a:rPr lang="en-US" altLang="en-US" sz="3200" b="1" i="1"/>
            </a:br>
            <a:r>
              <a:rPr lang="en-US" altLang="en-US" sz="3200"/>
              <a:t>from &amp; to many friends, brothers &amp; sisters</a:t>
            </a:r>
          </a:p>
          <a:p>
            <a:pPr marL="823913" lvl="1" indent="-422275" eaLnBrk="1" hangingPunct="1"/>
            <a:r>
              <a:rPr lang="en-US" altLang="en-US" sz="3200" b="1" i="1"/>
              <a:t>Personal Postscript:</a:t>
            </a:r>
            <a:br>
              <a:rPr lang="en-US" altLang="en-US" sz="3200" b="1" i="1"/>
            </a:br>
            <a:r>
              <a:rPr lang="en-US" altLang="en-US" sz="3200"/>
              <a:t>in Paul’s own handwriting</a:t>
            </a:r>
            <a:r>
              <a:rPr lang="en-US" altLang="en-US"/>
              <a:t>  (</a:t>
            </a:r>
            <a:r>
              <a:rPr lang="en-US" altLang="en-US">
                <a:sym typeface="Wingdings" panose="05000000000000000000" pitchFamily="2" charset="2"/>
              </a:rPr>
              <a:t>thus </a:t>
            </a:r>
            <a:r>
              <a:rPr lang="en-US" altLang="en-US"/>
              <a:t>using a secretary)</a:t>
            </a:r>
          </a:p>
          <a:p>
            <a:pPr marL="823913" lvl="1" indent="-422275" eaLnBrk="1" hangingPunct="1"/>
            <a:r>
              <a:rPr lang="en-US" altLang="en-US" sz="3200" b="1" i="1"/>
              <a:t>Doxology</a:t>
            </a:r>
            <a:r>
              <a:rPr lang="en-US" altLang="en-US" sz="3200"/>
              <a:t> (praise to God)</a:t>
            </a:r>
            <a:br>
              <a:rPr lang="en-US" altLang="en-US" sz="3200"/>
            </a:br>
            <a:r>
              <a:rPr lang="en-US" altLang="en-US" sz="3200" b="1" i="1"/>
              <a:t>or Final Prayer</a:t>
            </a:r>
            <a:r>
              <a:rPr lang="en-US" altLang="en-US" sz="3200"/>
              <a:t> (for the believers)</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Slide Number Placeholder 3">
            <a:extLst>
              <a:ext uri="{FF2B5EF4-FFF2-40B4-BE49-F238E27FC236}">
                <a16:creationId xmlns:a16="http://schemas.microsoft.com/office/drawing/2014/main" id="{D27056AC-7833-F173-3617-F7BA4A92D0B0}"/>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3A1B298D-971C-4E28-A771-894859D81EC0}" type="slidenum">
              <a:rPr lang="en-US" altLang="en-US">
                <a:latin typeface="Arial" panose="020B0604020202020204" pitchFamily="34" charset="0"/>
              </a:rPr>
              <a:pPr/>
              <a:t>83</a:t>
            </a:fld>
            <a:endParaRPr lang="en-US" altLang="en-US">
              <a:latin typeface="Arial" panose="020B0604020202020204" pitchFamily="34" charset="0"/>
            </a:endParaRPr>
          </a:p>
        </p:txBody>
      </p:sp>
      <p:sp>
        <p:nvSpPr>
          <p:cNvPr id="634882" name="Rectangle 2">
            <a:extLst>
              <a:ext uri="{FF2B5EF4-FFF2-40B4-BE49-F238E27FC236}">
                <a16:creationId xmlns:a16="http://schemas.microsoft.com/office/drawing/2014/main" id="{1A754409-615B-7EDE-A6CF-60D1A3E52687}"/>
              </a:ext>
            </a:extLst>
          </p:cNvPr>
          <p:cNvSpPr>
            <a:spLocks noGrp="1" noRot="1" noChangeArrowheads="1"/>
          </p:cNvSpPr>
          <p:nvPr>
            <p:ph type="title"/>
          </p:nvPr>
        </p:nvSpPr>
        <p:spPr/>
        <p:txBody>
          <a:bodyPr/>
          <a:lstStyle/>
          <a:p>
            <a:pPr eaLnBrk="1" hangingPunct="1">
              <a:spcBef>
                <a:spcPct val="35000"/>
              </a:spcBef>
              <a:buSzPct val="90000"/>
              <a:defRPr/>
            </a:pPr>
            <a:r>
              <a:rPr lang="en-US" altLang="en-US" b="0"/>
              <a:t>Ex:  </a:t>
            </a:r>
            <a:r>
              <a:rPr lang="en-US" altLang="en-US"/>
              <a:t>First Letter to Thessalonians</a:t>
            </a:r>
          </a:p>
        </p:txBody>
      </p:sp>
      <p:sp>
        <p:nvSpPr>
          <p:cNvPr id="634883" name="Rectangle 3">
            <a:extLst>
              <a:ext uri="{FF2B5EF4-FFF2-40B4-BE49-F238E27FC236}">
                <a16:creationId xmlns:a16="http://schemas.microsoft.com/office/drawing/2014/main" id="{E63F6E9E-1B35-EF42-1CCB-67FB069C0944}"/>
              </a:ext>
            </a:extLst>
          </p:cNvPr>
          <p:cNvSpPr>
            <a:spLocks noGrp="1" noChangeArrowheads="1"/>
          </p:cNvSpPr>
          <p:nvPr>
            <p:ph type="body" idx="1"/>
          </p:nvPr>
        </p:nvSpPr>
        <p:spPr>
          <a:xfrm>
            <a:off x="304800" y="914400"/>
            <a:ext cx="8839200" cy="5943600"/>
          </a:xfrm>
        </p:spPr>
        <p:txBody>
          <a:bodyPr/>
          <a:lstStyle/>
          <a:p>
            <a:pPr marL="393700" indent="-393700" eaLnBrk="1" hangingPunct="1">
              <a:lnSpc>
                <a:spcPct val="85000"/>
              </a:lnSpc>
              <a:buClr>
                <a:schemeClr val="tx1"/>
              </a:buClr>
              <a:buSzTx/>
              <a:buFont typeface="Wingdings" panose="05000000000000000000" pitchFamily="2" charset="2"/>
              <a:buAutoNum type="romanUcPeriod"/>
            </a:pPr>
            <a:r>
              <a:rPr lang="en-US" altLang="en-US" sz="2600" b="1"/>
              <a:t>Beginning</a:t>
            </a:r>
            <a:r>
              <a:rPr lang="en-US" altLang="en-US" sz="2600"/>
              <a:t> (1:1-10):</a:t>
            </a:r>
          </a:p>
          <a:p>
            <a:pPr marL="1027113" lvl="1" indent="-450850" eaLnBrk="1" hangingPunct="1">
              <a:lnSpc>
                <a:spcPct val="85000"/>
              </a:lnSpc>
              <a:buSzTx/>
              <a:buFont typeface="Wingdings" panose="05000000000000000000" pitchFamily="2" charset="2"/>
              <a:buNone/>
            </a:pPr>
            <a:r>
              <a:rPr lang="en-US" altLang="en-US"/>
              <a:t>1:1a – From </a:t>
            </a:r>
            <a:r>
              <a:rPr lang="en-US" altLang="en-US" b="1"/>
              <a:t>Paul, Silvanus, and Timothy</a:t>
            </a:r>
          </a:p>
          <a:p>
            <a:pPr marL="1027113" lvl="1" indent="-450850" eaLnBrk="1" hangingPunct="1">
              <a:lnSpc>
                <a:spcPct val="85000"/>
              </a:lnSpc>
              <a:buSzTx/>
              <a:buFont typeface="Wingdings" panose="05000000000000000000" pitchFamily="2" charset="2"/>
              <a:buNone/>
            </a:pPr>
            <a:r>
              <a:rPr lang="en-US" altLang="en-US"/>
              <a:t>1:1b – to the </a:t>
            </a:r>
            <a:r>
              <a:rPr lang="en-US" altLang="en-US" b="1"/>
              <a:t>church</a:t>
            </a:r>
            <a:r>
              <a:rPr lang="en-US" altLang="en-US"/>
              <a:t> of Thessalonians in God Father &amp; Lord JC</a:t>
            </a:r>
          </a:p>
          <a:p>
            <a:pPr marL="1027113" lvl="1" indent="-450850" eaLnBrk="1" hangingPunct="1">
              <a:lnSpc>
                <a:spcPct val="85000"/>
              </a:lnSpc>
              <a:buSzTx/>
              <a:buFont typeface="Wingdings" panose="05000000000000000000" pitchFamily="2" charset="2"/>
              <a:buNone/>
            </a:pPr>
            <a:r>
              <a:rPr lang="en-US" altLang="en-US"/>
              <a:t>1:1c – </a:t>
            </a:r>
            <a:r>
              <a:rPr lang="en-US" altLang="en-US" b="1"/>
              <a:t>Grace to you and peace!</a:t>
            </a:r>
            <a:endParaRPr lang="en-US" altLang="en-US"/>
          </a:p>
          <a:p>
            <a:pPr marL="1027113" lvl="1" indent="-450850" eaLnBrk="1" hangingPunct="1">
              <a:lnSpc>
                <a:spcPct val="85000"/>
              </a:lnSpc>
              <a:buSzTx/>
              <a:buFont typeface="Wingdings" panose="05000000000000000000" pitchFamily="2" charset="2"/>
              <a:buNone/>
            </a:pPr>
            <a:r>
              <a:rPr lang="en-US" altLang="en-US"/>
              <a:t>1:2-10 – </a:t>
            </a:r>
            <a:r>
              <a:rPr lang="en-US" altLang="en-US" b="1"/>
              <a:t>Thanks to God </a:t>
            </a:r>
            <a:r>
              <a:rPr lang="en-US" altLang="en-US"/>
              <a:t>for love, faith, sharing, joy…</a:t>
            </a:r>
          </a:p>
          <a:p>
            <a:pPr marL="393700" indent="-393700" eaLnBrk="1" hangingPunct="1">
              <a:lnSpc>
                <a:spcPct val="85000"/>
              </a:lnSpc>
              <a:buClr>
                <a:schemeClr val="tx1"/>
              </a:buClr>
              <a:buSzTx/>
              <a:buFont typeface="Wingdings" panose="05000000000000000000" pitchFamily="2" charset="2"/>
              <a:buAutoNum type="romanUcPeriod"/>
            </a:pPr>
            <a:r>
              <a:rPr lang="en-US" altLang="en-US" sz="2600" b="1"/>
              <a:t>Body</a:t>
            </a:r>
            <a:r>
              <a:rPr lang="en-US" altLang="en-US" sz="2600"/>
              <a:t> (2:1—5:11):</a:t>
            </a:r>
          </a:p>
          <a:p>
            <a:pPr marL="1027113" lvl="1" indent="-450850" eaLnBrk="1" hangingPunct="1">
              <a:lnSpc>
                <a:spcPct val="85000"/>
              </a:lnSpc>
              <a:buSzTx/>
              <a:buFont typeface="Wingdings" panose="05000000000000000000" pitchFamily="2" charset="2"/>
              <a:buNone/>
            </a:pPr>
            <a:r>
              <a:rPr lang="en-US" altLang="en-US" b="1" i="1"/>
              <a:t>Exhortations:</a:t>
            </a:r>
            <a:r>
              <a:rPr lang="en-US" altLang="en-US"/>
              <a:t> 2:1-12 – follow Paul's example;</a:t>
            </a:r>
            <a:br>
              <a:rPr lang="en-US" altLang="en-US"/>
            </a:br>
            <a:r>
              <a:rPr lang="en-US" altLang="en-US"/>
              <a:t>2:17–3:13 – Paul’s relations with believers in Thessalonica</a:t>
            </a:r>
          </a:p>
          <a:p>
            <a:pPr marL="1027113" lvl="1" indent="-450850" eaLnBrk="1" hangingPunct="1">
              <a:lnSpc>
                <a:spcPct val="85000"/>
              </a:lnSpc>
              <a:buSzTx/>
              <a:buFont typeface="Wingdings" panose="05000000000000000000" pitchFamily="2" charset="2"/>
              <a:buNone/>
            </a:pPr>
            <a:r>
              <a:rPr lang="en-US" altLang="en-US" b="1" i="1"/>
              <a:t>Theology:</a:t>
            </a:r>
            <a:r>
              <a:rPr lang="en-US" altLang="en-US"/>
              <a:t> 4:13–5:11 – death, resurrection, and the parousia</a:t>
            </a:r>
          </a:p>
          <a:p>
            <a:pPr marL="1027113" lvl="1" indent="-450850" eaLnBrk="1" hangingPunct="1">
              <a:lnSpc>
                <a:spcPct val="85000"/>
              </a:lnSpc>
              <a:buSzTx/>
              <a:buFont typeface="Wingdings" panose="05000000000000000000" pitchFamily="2" charset="2"/>
              <a:buNone/>
            </a:pPr>
            <a:r>
              <a:rPr lang="en-US" altLang="en-US" b="1" i="1"/>
              <a:t>Ethics:</a:t>
            </a:r>
            <a:r>
              <a:rPr lang="en-US" altLang="en-US"/>
              <a:t> 4:1-12 – live according to God’s will</a:t>
            </a:r>
            <a:endParaRPr lang="en-US" altLang="en-US" sz="2000" b="1"/>
          </a:p>
          <a:p>
            <a:pPr marL="393700" indent="-393700" eaLnBrk="1" hangingPunct="1">
              <a:lnSpc>
                <a:spcPct val="85000"/>
              </a:lnSpc>
              <a:buClr>
                <a:schemeClr val="tx1"/>
              </a:buClr>
              <a:buSzTx/>
              <a:buFont typeface="Wingdings" panose="05000000000000000000" pitchFamily="2" charset="2"/>
              <a:buAutoNum type="romanUcPeriod"/>
            </a:pPr>
            <a:r>
              <a:rPr lang="en-US" altLang="en-US" sz="2600" b="1"/>
              <a:t> Conclusion</a:t>
            </a:r>
            <a:r>
              <a:rPr lang="en-US" altLang="en-US" sz="2600"/>
              <a:t> (5:12-28):</a:t>
            </a:r>
          </a:p>
          <a:p>
            <a:pPr marL="1027113" lvl="1" indent="-450850" eaLnBrk="1" hangingPunct="1">
              <a:lnSpc>
                <a:spcPct val="85000"/>
              </a:lnSpc>
              <a:buFont typeface="Wingdings" panose="05000000000000000000" pitchFamily="2" charset="2"/>
              <a:buNone/>
            </a:pPr>
            <a:r>
              <a:rPr lang="en-US" altLang="en-US"/>
              <a:t>5:12-22, 25, 27 – respect church authorities, pray, etc.</a:t>
            </a:r>
          </a:p>
          <a:p>
            <a:pPr marL="1027113" lvl="1" indent="-450850" eaLnBrk="1" hangingPunct="1">
              <a:lnSpc>
                <a:spcPct val="85000"/>
              </a:lnSpc>
              <a:buFont typeface="Wingdings" panose="05000000000000000000" pitchFamily="2" charset="2"/>
              <a:buNone/>
            </a:pPr>
            <a:r>
              <a:rPr lang="en-US" altLang="en-US"/>
              <a:t>5:23-24 – “May the God of peace make you perfectly holy…”</a:t>
            </a:r>
          </a:p>
          <a:p>
            <a:pPr marL="1027113" lvl="1" indent="-450850" eaLnBrk="1" hangingPunct="1">
              <a:lnSpc>
                <a:spcPct val="85000"/>
              </a:lnSpc>
              <a:buFont typeface="Wingdings" panose="05000000000000000000" pitchFamily="2" charset="2"/>
              <a:buNone/>
            </a:pPr>
            <a:r>
              <a:rPr lang="en-US" altLang="en-US"/>
              <a:t>5:26 – “Greet all the brothers &amp; sisters with a holy kiss.”</a:t>
            </a:r>
          </a:p>
          <a:p>
            <a:pPr marL="1027113" lvl="1" indent="-450850" eaLnBrk="1" hangingPunct="1">
              <a:lnSpc>
                <a:spcPct val="85000"/>
              </a:lnSpc>
              <a:buFont typeface="Wingdings" panose="05000000000000000000" pitchFamily="2" charset="2"/>
              <a:buNone/>
            </a:pPr>
            <a:r>
              <a:rPr lang="en-US" altLang="en-US"/>
              <a:t>5:28 – “The grace of our Lord Jesus Christ be with you.”</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8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8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48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48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488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488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488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488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3488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488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3488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488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488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3" grpId="0" build="p"/>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Slide Number Placeholder 3">
            <a:extLst>
              <a:ext uri="{FF2B5EF4-FFF2-40B4-BE49-F238E27FC236}">
                <a16:creationId xmlns:a16="http://schemas.microsoft.com/office/drawing/2014/main" id="{0741E969-0505-5C78-DCC5-17209973291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AA11151-AE9B-4FF2-A890-90369890C1E5}" type="slidenum">
              <a:rPr lang="en-US" altLang="en-US">
                <a:latin typeface="Arial" panose="020B0604020202020204" pitchFamily="34" charset="0"/>
              </a:rPr>
              <a:pPr/>
              <a:t>84</a:t>
            </a:fld>
            <a:endParaRPr lang="en-US" altLang="en-US">
              <a:latin typeface="Arial" panose="020B0604020202020204" pitchFamily="34" charset="0"/>
            </a:endParaRPr>
          </a:p>
        </p:txBody>
      </p:sp>
      <p:sp>
        <p:nvSpPr>
          <p:cNvPr id="413698" name="Rectangle 2">
            <a:extLst>
              <a:ext uri="{FF2B5EF4-FFF2-40B4-BE49-F238E27FC236}">
                <a16:creationId xmlns:a16="http://schemas.microsoft.com/office/drawing/2014/main" id="{59F9ECE5-646D-141D-1649-AB7BB6A69E2B}"/>
              </a:ext>
            </a:extLst>
          </p:cNvPr>
          <p:cNvSpPr>
            <a:spLocks noGrp="1" noRot="1" noChangeArrowheads="1"/>
          </p:cNvSpPr>
          <p:nvPr>
            <p:ph type="title"/>
          </p:nvPr>
        </p:nvSpPr>
        <p:spPr/>
        <p:txBody>
          <a:bodyPr/>
          <a:lstStyle/>
          <a:p>
            <a:pPr eaLnBrk="1" hangingPunct="1">
              <a:defRPr/>
            </a:pPr>
            <a:r>
              <a:rPr lang="en-US" altLang="en-US"/>
              <a:t>Summary &amp; Application</a:t>
            </a:r>
          </a:p>
        </p:txBody>
      </p:sp>
      <p:sp>
        <p:nvSpPr>
          <p:cNvPr id="413699" name="Rectangle 3">
            <a:extLst>
              <a:ext uri="{FF2B5EF4-FFF2-40B4-BE49-F238E27FC236}">
                <a16:creationId xmlns:a16="http://schemas.microsoft.com/office/drawing/2014/main" id="{8ACB2908-277C-2D51-E61B-0DD8663B0A55}"/>
              </a:ext>
            </a:extLst>
          </p:cNvPr>
          <p:cNvSpPr>
            <a:spLocks noGrp="1" noChangeArrowheads="1"/>
          </p:cNvSpPr>
          <p:nvPr>
            <p:ph type="body" idx="1"/>
          </p:nvPr>
        </p:nvSpPr>
        <p:spPr/>
        <p:txBody>
          <a:bodyPr/>
          <a:lstStyle/>
          <a:p>
            <a:pPr eaLnBrk="1" hangingPunct="1"/>
            <a:r>
              <a:rPr lang="en-US" altLang="en-US"/>
              <a:t>Paul never worked or traveled alone</a:t>
            </a:r>
          </a:p>
          <a:p>
            <a:pPr lvl="1" eaLnBrk="1" hangingPunct="1"/>
            <a:r>
              <a:rPr lang="en-US" altLang="en-US"/>
              <a:t>We too need to work in teams</a:t>
            </a:r>
          </a:p>
          <a:p>
            <a:pPr eaLnBrk="1" hangingPunct="1"/>
            <a:r>
              <a:rPr lang="en-US" altLang="en-US"/>
              <a:t>Paul started as a junior assistant</a:t>
            </a:r>
          </a:p>
          <a:p>
            <a:pPr lvl="1" eaLnBrk="1" hangingPunct="1"/>
            <a:r>
              <a:rPr lang="en-US" altLang="en-US"/>
              <a:t>We need to mentor younger ministers</a:t>
            </a:r>
          </a:p>
          <a:p>
            <a:pPr eaLnBrk="1" hangingPunct="1"/>
            <a:r>
              <a:rPr lang="en-US" altLang="en-US"/>
              <a:t>Paul had more and more associates over time</a:t>
            </a:r>
          </a:p>
          <a:p>
            <a:pPr lvl="1" eaLnBrk="1" hangingPunct="1"/>
            <a:r>
              <a:rPr lang="en-US" altLang="en-US"/>
              <a:t>We need to recruit and train new volunteers</a:t>
            </a:r>
          </a:p>
          <a:p>
            <a:pPr eaLnBrk="1" hangingPunct="1"/>
            <a:r>
              <a:rPr lang="en-US" altLang="en-US"/>
              <a:t>Paul cooperated with many other missionaries</a:t>
            </a:r>
          </a:p>
          <a:p>
            <a:pPr lvl="1" eaLnBrk="1" hangingPunct="1"/>
            <a:r>
              <a:rPr lang="en-US" altLang="en-US"/>
              <a:t>We need to collaborate on many levels</a:t>
            </a:r>
          </a:p>
          <a:p>
            <a:pPr eaLnBrk="1" hangingPunct="1"/>
            <a:r>
              <a:rPr lang="en-US" altLang="en-US"/>
              <a:t>Paul stressed the need for unity among Christians</a:t>
            </a:r>
          </a:p>
          <a:p>
            <a:pPr lvl="1" eaLnBrk="1" hangingPunct="1"/>
            <a:r>
              <a:rPr lang="en-US" altLang="en-US"/>
              <a:t>We need to avoid forming cliques and factions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36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369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369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369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369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3699">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369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3699">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13699">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36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Slide Number Placeholder 3">
            <a:extLst>
              <a:ext uri="{FF2B5EF4-FFF2-40B4-BE49-F238E27FC236}">
                <a16:creationId xmlns:a16="http://schemas.microsoft.com/office/drawing/2014/main" id="{F3FF6893-562B-4801-A548-FE1494F63E46}"/>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54460CC-BD78-4663-BEBA-A817F7FBE81A}" type="slidenum">
              <a:rPr lang="en-US" altLang="en-US">
                <a:latin typeface="Arial" panose="020B0604020202020204" pitchFamily="34" charset="0"/>
              </a:rPr>
              <a:pPr/>
              <a:t>85</a:t>
            </a:fld>
            <a:endParaRPr lang="en-US" altLang="en-US">
              <a:latin typeface="Arial" panose="020B0604020202020204" pitchFamily="34" charset="0"/>
            </a:endParaRPr>
          </a:p>
        </p:txBody>
      </p:sp>
      <p:sp>
        <p:nvSpPr>
          <p:cNvPr id="610306" name="Rectangle 2">
            <a:extLst>
              <a:ext uri="{FF2B5EF4-FFF2-40B4-BE49-F238E27FC236}">
                <a16:creationId xmlns:a16="http://schemas.microsoft.com/office/drawing/2014/main" id="{875F98E9-1C60-2D63-B62B-2E1E12B7C62F}"/>
              </a:ext>
            </a:extLst>
          </p:cNvPr>
          <p:cNvSpPr>
            <a:spLocks noGrp="1" noRot="1" noChangeArrowheads="1"/>
          </p:cNvSpPr>
          <p:nvPr>
            <p:ph type="title"/>
          </p:nvPr>
        </p:nvSpPr>
        <p:spPr/>
        <p:txBody>
          <a:bodyPr/>
          <a:lstStyle/>
          <a:p>
            <a:pPr eaLnBrk="1" hangingPunct="1">
              <a:defRPr/>
            </a:pPr>
            <a:r>
              <a:rPr lang="en-US" altLang="en-US"/>
              <a:t>Summary &amp; Application</a:t>
            </a:r>
          </a:p>
        </p:txBody>
      </p:sp>
      <p:sp>
        <p:nvSpPr>
          <p:cNvPr id="610307" name="Rectangle 3">
            <a:extLst>
              <a:ext uri="{FF2B5EF4-FFF2-40B4-BE49-F238E27FC236}">
                <a16:creationId xmlns:a16="http://schemas.microsoft.com/office/drawing/2014/main" id="{4F56FABF-A74F-D938-66B5-700409E28D47}"/>
              </a:ext>
            </a:extLst>
          </p:cNvPr>
          <p:cNvSpPr>
            <a:spLocks noGrp="1" noChangeArrowheads="1"/>
          </p:cNvSpPr>
          <p:nvPr>
            <p:ph type="body" idx="1"/>
          </p:nvPr>
        </p:nvSpPr>
        <p:spPr/>
        <p:txBody>
          <a:bodyPr/>
          <a:lstStyle/>
          <a:p>
            <a:pPr eaLnBrk="1" hangingPunct="1"/>
            <a:r>
              <a:rPr lang="en-US" altLang="en-US"/>
              <a:t>Paul was both Father and Brother to his converts</a:t>
            </a:r>
          </a:p>
          <a:p>
            <a:pPr lvl="1" eaLnBrk="1" hangingPunct="1"/>
            <a:r>
              <a:rPr lang="en-US" altLang="en-US"/>
              <a:t>We need to combine authority and companionship</a:t>
            </a:r>
          </a:p>
          <a:p>
            <a:pPr eaLnBrk="1" hangingPunct="1"/>
            <a:r>
              <a:rPr lang="en-US" altLang="en-US"/>
              <a:t>Paul stressed hard work and financial responsibility</a:t>
            </a:r>
          </a:p>
          <a:p>
            <a:pPr lvl="1" eaLnBrk="1" hangingPunct="1"/>
            <a:r>
              <a:rPr lang="en-US" altLang="en-US"/>
              <a:t>We need to contribute our time, talent, and treasure</a:t>
            </a:r>
          </a:p>
          <a:p>
            <a:pPr eaLnBrk="1" hangingPunct="1"/>
            <a:r>
              <a:rPr lang="en-US" altLang="en-US"/>
              <a:t>Paul organized a collection for the poor</a:t>
            </a:r>
          </a:p>
          <a:p>
            <a:pPr lvl="1" eaLnBrk="1" hangingPunct="1"/>
            <a:r>
              <a:rPr lang="en-US" altLang="en-US"/>
              <a:t>We need to help the needy of our own day</a:t>
            </a:r>
          </a:p>
          <a:p>
            <a:pPr eaLnBrk="1" hangingPunct="1"/>
            <a:r>
              <a:rPr lang="en-US" altLang="en-US"/>
              <a:t>Paul was “all things to all people”</a:t>
            </a:r>
          </a:p>
          <a:p>
            <a:pPr lvl="1" eaLnBrk="1" hangingPunct="1"/>
            <a:r>
              <a:rPr lang="en-US" altLang="en-US"/>
              <a:t>We need to be adaptable in different situations</a:t>
            </a:r>
          </a:p>
          <a:p>
            <a:pPr eaLnBrk="1" hangingPunct="1"/>
            <a:r>
              <a:rPr lang="en-US" altLang="en-US"/>
              <a:t>Paul stressed both theology and ethics</a:t>
            </a:r>
          </a:p>
          <a:p>
            <a:pPr lvl="1" eaLnBrk="1" hangingPunct="1"/>
            <a:r>
              <a:rPr lang="en-US" altLang="en-US"/>
              <a:t>We need to focus on both faith and morals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03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030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10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03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03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0307">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03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0307">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0307">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03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build="p"/>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Slide Number Placeholder 3">
            <a:extLst>
              <a:ext uri="{FF2B5EF4-FFF2-40B4-BE49-F238E27FC236}">
                <a16:creationId xmlns:a16="http://schemas.microsoft.com/office/drawing/2014/main" id="{AC363D58-8CDC-9377-944C-FD010D41A095}"/>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A58CA60-32A8-43FA-A404-8D65FBE626C1}" type="slidenum">
              <a:rPr lang="en-US" altLang="en-US">
                <a:latin typeface="Arial" panose="020B0604020202020204" pitchFamily="34" charset="0"/>
              </a:rPr>
              <a:pPr/>
              <a:t>86</a:t>
            </a:fld>
            <a:endParaRPr lang="en-US" altLang="en-US">
              <a:latin typeface="Arial" panose="020B0604020202020204" pitchFamily="34" charset="0"/>
            </a:endParaRPr>
          </a:p>
        </p:txBody>
      </p:sp>
      <p:sp>
        <p:nvSpPr>
          <p:cNvPr id="611330" name="Rectangle 2">
            <a:extLst>
              <a:ext uri="{FF2B5EF4-FFF2-40B4-BE49-F238E27FC236}">
                <a16:creationId xmlns:a16="http://schemas.microsoft.com/office/drawing/2014/main" id="{40D2F2F7-ABC5-1C98-32B1-D6EDFC80179C}"/>
              </a:ext>
            </a:extLst>
          </p:cNvPr>
          <p:cNvSpPr>
            <a:spLocks noGrp="1" noRot="1" noChangeArrowheads="1"/>
          </p:cNvSpPr>
          <p:nvPr>
            <p:ph type="title"/>
          </p:nvPr>
        </p:nvSpPr>
        <p:spPr/>
        <p:txBody>
          <a:bodyPr/>
          <a:lstStyle/>
          <a:p>
            <a:pPr eaLnBrk="1" hangingPunct="1">
              <a:defRPr/>
            </a:pPr>
            <a:r>
              <a:rPr lang="en-US" altLang="en-US"/>
              <a:t>Summary &amp; Application</a:t>
            </a:r>
          </a:p>
        </p:txBody>
      </p:sp>
      <p:sp>
        <p:nvSpPr>
          <p:cNvPr id="611331" name="Rectangle 3">
            <a:extLst>
              <a:ext uri="{FF2B5EF4-FFF2-40B4-BE49-F238E27FC236}">
                <a16:creationId xmlns:a16="http://schemas.microsoft.com/office/drawing/2014/main" id="{6D8C908F-F885-245F-7D20-269067E7E404}"/>
              </a:ext>
            </a:extLst>
          </p:cNvPr>
          <p:cNvSpPr>
            <a:spLocks noGrp="1" noChangeArrowheads="1"/>
          </p:cNvSpPr>
          <p:nvPr>
            <p:ph type="body" idx="1"/>
          </p:nvPr>
        </p:nvSpPr>
        <p:spPr/>
        <p:txBody>
          <a:bodyPr/>
          <a:lstStyle/>
          <a:p>
            <a:pPr eaLnBrk="1" hangingPunct="1"/>
            <a:r>
              <a:rPr lang="en-US" altLang="en-US"/>
              <a:t>Paul both praised and scolded, as necessary</a:t>
            </a:r>
          </a:p>
          <a:p>
            <a:pPr lvl="1" eaLnBrk="1" hangingPunct="1"/>
            <a:r>
              <a:rPr lang="en-US" altLang="en-US"/>
              <a:t>We need to balance encouragement and challenge</a:t>
            </a:r>
          </a:p>
          <a:p>
            <a:pPr eaLnBrk="1" hangingPunct="1"/>
            <a:r>
              <a:rPr lang="en-US" altLang="en-US"/>
              <a:t>Paul told people to imitate his life and actions</a:t>
            </a:r>
          </a:p>
          <a:p>
            <a:pPr lvl="1" eaLnBrk="1" hangingPunct="1"/>
            <a:r>
              <a:rPr lang="en-US" altLang="en-US"/>
              <a:t>We need to set a good example for others to follow</a:t>
            </a:r>
          </a:p>
          <a:p>
            <a:pPr eaLnBrk="1" hangingPunct="1"/>
            <a:r>
              <a:rPr lang="en-US" altLang="en-US"/>
              <a:t>Paul both preached orally and wrote letters</a:t>
            </a:r>
          </a:p>
          <a:p>
            <a:pPr lvl="1" eaLnBrk="1" hangingPunct="1"/>
            <a:r>
              <a:rPr lang="en-US" altLang="en-US"/>
              <a:t>We need to supplement teaching with written materials</a:t>
            </a:r>
          </a:p>
          <a:p>
            <a:pPr eaLnBrk="1" hangingPunct="1"/>
            <a:r>
              <a:rPr lang="en-US" altLang="en-US"/>
              <a:t>Paul frequently quoted and applied scriptures</a:t>
            </a:r>
          </a:p>
          <a:p>
            <a:pPr lvl="1" eaLnBrk="1" hangingPunct="1"/>
            <a:r>
              <a:rPr lang="en-US" altLang="en-US"/>
              <a:t>We need to read and use the Bible regularly</a:t>
            </a:r>
          </a:p>
          <a:p>
            <a:pPr eaLnBrk="1" hangingPunct="1"/>
            <a:r>
              <a:rPr lang="en-US" altLang="en-US"/>
              <a:t>Paul maintained his close connection with Jesus</a:t>
            </a:r>
          </a:p>
          <a:p>
            <a:pPr lvl="1" eaLnBrk="1" hangingPunct="1"/>
            <a:r>
              <a:rPr lang="en-US" altLang="en-US"/>
              <a:t>We need to pray and attend liturgy regularly</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1133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1331">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1331">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1331">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133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Slide Number Placeholder 3">
            <a:extLst>
              <a:ext uri="{FF2B5EF4-FFF2-40B4-BE49-F238E27FC236}">
                <a16:creationId xmlns:a16="http://schemas.microsoft.com/office/drawing/2014/main" id="{D7321F6C-15AC-020A-3665-F2A53BBBF20C}"/>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852D8ECA-D204-4339-BBFD-BD19EFF49548}" type="slidenum">
              <a:rPr lang="en-US" altLang="en-US">
                <a:latin typeface="Arial" panose="020B0604020202020204" pitchFamily="34" charset="0"/>
              </a:rPr>
              <a:pPr/>
              <a:t>87</a:t>
            </a:fld>
            <a:endParaRPr lang="en-US" altLang="en-US">
              <a:latin typeface="Arial" panose="020B0604020202020204" pitchFamily="34" charset="0"/>
            </a:endParaRPr>
          </a:p>
        </p:txBody>
      </p:sp>
      <p:sp>
        <p:nvSpPr>
          <p:cNvPr id="572418" name="Rectangle 2">
            <a:extLst>
              <a:ext uri="{FF2B5EF4-FFF2-40B4-BE49-F238E27FC236}">
                <a16:creationId xmlns:a16="http://schemas.microsoft.com/office/drawing/2014/main" id="{CB930483-1D6F-B9B6-A0FE-907C14A83877}"/>
              </a:ext>
            </a:extLst>
          </p:cNvPr>
          <p:cNvSpPr>
            <a:spLocks noGrp="1" noRot="1" noChangeArrowheads="1"/>
          </p:cNvSpPr>
          <p:nvPr>
            <p:ph type="title"/>
          </p:nvPr>
        </p:nvSpPr>
        <p:spPr>
          <a:xfrm>
            <a:off x="152400" y="0"/>
            <a:ext cx="8839200" cy="914400"/>
          </a:xfrm>
        </p:spPr>
        <p:txBody>
          <a:bodyPr/>
          <a:lstStyle/>
          <a:p>
            <a:pPr eaLnBrk="1" hangingPunct="1">
              <a:defRPr/>
            </a:pPr>
            <a:r>
              <a:rPr lang="en-US" altLang="en-US"/>
              <a:t>Concluding Words</a:t>
            </a:r>
            <a:endParaRPr lang="en-US" altLang="en-US" b="0"/>
          </a:p>
        </p:txBody>
      </p:sp>
      <p:sp>
        <p:nvSpPr>
          <p:cNvPr id="572419" name="Rectangle 3">
            <a:extLst>
              <a:ext uri="{FF2B5EF4-FFF2-40B4-BE49-F238E27FC236}">
                <a16:creationId xmlns:a16="http://schemas.microsoft.com/office/drawing/2014/main" id="{0B18D842-569A-6C53-B41D-D0DAA22B4623}"/>
              </a:ext>
            </a:extLst>
          </p:cNvPr>
          <p:cNvSpPr>
            <a:spLocks noGrp="1" noChangeArrowheads="1"/>
          </p:cNvSpPr>
          <p:nvPr>
            <p:ph type="body" idx="1"/>
          </p:nvPr>
        </p:nvSpPr>
        <p:spPr>
          <a:xfrm>
            <a:off x="304800" y="914400"/>
            <a:ext cx="8610600" cy="5715000"/>
          </a:xfrm>
        </p:spPr>
        <p:txBody>
          <a:bodyPr/>
          <a:lstStyle/>
          <a:p>
            <a:pPr marL="457200" indent="-457200" eaLnBrk="1" hangingPunct="1">
              <a:lnSpc>
                <a:spcPct val="95000"/>
              </a:lnSpc>
              <a:spcBef>
                <a:spcPct val="50000"/>
              </a:spcBef>
            </a:pPr>
            <a:r>
              <a:rPr lang="en-US" altLang="en-US" sz="2800" b="1"/>
              <a:t>2 Cor 13:11</a:t>
            </a:r>
            <a:r>
              <a:rPr lang="en-US" altLang="en-US" sz="2800"/>
              <a:t> – “Finally, brothers and sisters, rejoice.</a:t>
            </a:r>
            <a:br>
              <a:rPr lang="en-US" altLang="en-US" sz="2800"/>
            </a:br>
            <a:r>
              <a:rPr lang="en-US" altLang="en-US" sz="2800"/>
              <a:t>Mend your ways, encourage one another,</a:t>
            </a:r>
            <a:br>
              <a:rPr lang="en-US" altLang="en-US" sz="2800"/>
            </a:br>
            <a:r>
              <a:rPr lang="en-US" altLang="en-US" sz="2800"/>
              <a:t>agree with one another, live in peace,</a:t>
            </a:r>
            <a:br>
              <a:rPr lang="en-US" altLang="en-US" sz="2800"/>
            </a:br>
            <a:r>
              <a:rPr lang="en-US" altLang="en-US" sz="2800"/>
              <a:t>and the God of love and peace will be with you.”</a:t>
            </a:r>
          </a:p>
          <a:p>
            <a:pPr marL="457200" indent="-457200" eaLnBrk="1" hangingPunct="1">
              <a:lnSpc>
                <a:spcPct val="95000"/>
              </a:lnSpc>
              <a:spcBef>
                <a:spcPct val="50000"/>
              </a:spcBef>
            </a:pPr>
            <a:r>
              <a:rPr lang="en-US" altLang="en-US" sz="2800" b="1"/>
              <a:t>Phil 4:8-9</a:t>
            </a:r>
            <a:r>
              <a:rPr lang="en-US" altLang="en-US" sz="2800"/>
              <a:t> – “Finally, brothers and sisters, </a:t>
            </a:r>
            <a:br>
              <a:rPr lang="en-US" altLang="en-US" sz="2800"/>
            </a:br>
            <a:r>
              <a:rPr lang="en-US" altLang="en-US" sz="2800"/>
              <a:t>whatever is true, whatever is honorable, </a:t>
            </a:r>
            <a:br>
              <a:rPr lang="en-US" altLang="en-US" sz="2800"/>
            </a:br>
            <a:r>
              <a:rPr lang="en-US" altLang="en-US" sz="2800"/>
              <a:t>whatever is just, whatever is pure, </a:t>
            </a:r>
            <a:br>
              <a:rPr lang="en-US" altLang="en-US" sz="2800"/>
            </a:br>
            <a:r>
              <a:rPr lang="en-US" altLang="en-US" sz="2800"/>
              <a:t>whatever is lovely, whatever is gracious, </a:t>
            </a:r>
            <a:br>
              <a:rPr lang="en-US" altLang="en-US" sz="2800"/>
            </a:br>
            <a:r>
              <a:rPr lang="en-US" altLang="en-US" sz="2800"/>
              <a:t>if there is any excellence and if there is anything </a:t>
            </a:r>
            <a:br>
              <a:rPr lang="en-US" altLang="en-US" sz="2800"/>
            </a:br>
            <a:r>
              <a:rPr lang="en-US" altLang="en-US" sz="2800"/>
              <a:t>worthy of praise, think about these things. </a:t>
            </a:r>
            <a:br>
              <a:rPr lang="en-US" altLang="en-US" sz="2800"/>
            </a:br>
            <a:r>
              <a:rPr lang="en-US" altLang="en-US" sz="2800"/>
              <a:t>Keep on doing what you have learned </a:t>
            </a:r>
            <a:br>
              <a:rPr lang="en-US" altLang="en-US" sz="2800"/>
            </a:br>
            <a:r>
              <a:rPr lang="en-US" altLang="en-US" sz="2800"/>
              <a:t>and received and heard and seen in me. </a:t>
            </a:r>
            <a:br>
              <a:rPr lang="en-US" altLang="en-US" sz="2800"/>
            </a:br>
            <a:r>
              <a:rPr lang="en-US" altLang="en-US" sz="2800"/>
              <a:t>Then the God of peace will be with you.”</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2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24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19" grpId="0" build="p"/>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Slide Number Placeholder 3">
            <a:extLst>
              <a:ext uri="{FF2B5EF4-FFF2-40B4-BE49-F238E27FC236}">
                <a16:creationId xmlns:a16="http://schemas.microsoft.com/office/drawing/2014/main" id="{5AB0CDCE-DC40-0B07-7AB2-01131DC59991}"/>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2D225F0-6971-4FC4-8BF5-153A704A4DB0}" type="slidenum">
              <a:rPr lang="en-US" altLang="en-US">
                <a:latin typeface="Arial" panose="020B0604020202020204" pitchFamily="34" charset="0"/>
              </a:rPr>
              <a:pPr/>
              <a:t>88</a:t>
            </a:fld>
            <a:endParaRPr lang="en-US" altLang="en-US">
              <a:latin typeface="Arial" panose="020B0604020202020204" pitchFamily="34" charset="0"/>
            </a:endParaRPr>
          </a:p>
        </p:txBody>
      </p:sp>
      <p:sp>
        <p:nvSpPr>
          <p:cNvPr id="516098" name="Rectangle 2">
            <a:extLst>
              <a:ext uri="{FF2B5EF4-FFF2-40B4-BE49-F238E27FC236}">
                <a16:creationId xmlns:a16="http://schemas.microsoft.com/office/drawing/2014/main" id="{9A97D9E6-0EE6-C774-33E8-D6414FB913C9}"/>
              </a:ext>
            </a:extLst>
          </p:cNvPr>
          <p:cNvSpPr>
            <a:spLocks noGrp="1" noRot="1" noChangeArrowheads="1"/>
          </p:cNvSpPr>
          <p:nvPr>
            <p:ph type="title"/>
          </p:nvPr>
        </p:nvSpPr>
        <p:spPr/>
        <p:txBody>
          <a:bodyPr/>
          <a:lstStyle/>
          <a:p>
            <a:pPr eaLnBrk="1" hangingPunct="1">
              <a:defRPr/>
            </a:pPr>
            <a:r>
              <a:rPr lang="en-US" altLang="en-US"/>
              <a:t>Pauline Year: 2008 – 2009</a:t>
            </a:r>
          </a:p>
        </p:txBody>
      </p:sp>
      <p:sp>
        <p:nvSpPr>
          <p:cNvPr id="516099" name="Rectangle 3">
            <a:extLst>
              <a:ext uri="{FF2B5EF4-FFF2-40B4-BE49-F238E27FC236}">
                <a16:creationId xmlns:a16="http://schemas.microsoft.com/office/drawing/2014/main" id="{13514677-F019-07B6-1CF9-8D14CEA1EBFD}"/>
              </a:ext>
            </a:extLst>
          </p:cNvPr>
          <p:cNvSpPr>
            <a:spLocks noGrp="1" noChangeArrowheads="1"/>
          </p:cNvSpPr>
          <p:nvPr>
            <p:ph type="body" idx="1"/>
          </p:nvPr>
        </p:nvSpPr>
        <p:spPr/>
        <p:txBody>
          <a:bodyPr/>
          <a:lstStyle/>
          <a:p>
            <a:pPr eaLnBrk="1" hangingPunct="1"/>
            <a:r>
              <a:rPr lang="en-US" altLang="en-US" b="1"/>
              <a:t>Official Slogan of the Pauline Year:</a:t>
            </a:r>
          </a:p>
          <a:p>
            <a:pPr lvl="1" eaLnBrk="1" hangingPunct="1"/>
            <a:r>
              <a:rPr lang="en-US" altLang="en-US" b="1"/>
              <a:t>“It is no longer I who live, </a:t>
            </a:r>
            <a:br>
              <a:rPr lang="en-US" altLang="en-US" b="1"/>
            </a:br>
            <a:r>
              <a:rPr lang="en-US" altLang="en-US" b="1"/>
              <a:t>but Christ who lives in me.”</a:t>
            </a:r>
            <a:r>
              <a:rPr lang="en-US" altLang="en-US" sz="1800" b="1"/>
              <a:t> </a:t>
            </a:r>
            <a:r>
              <a:rPr lang="en-US" altLang="en-US" sz="2400" b="1"/>
              <a:t>(Gal 2:20)</a:t>
            </a:r>
          </a:p>
          <a:p>
            <a:pPr eaLnBrk="1" hangingPunct="1"/>
            <a:r>
              <a:rPr lang="en-US" altLang="en-US" b="1"/>
              <a:t>Prayer of Pope Benedict XVI</a:t>
            </a:r>
            <a:r>
              <a:rPr lang="en-US" altLang="en-US"/>
              <a:t> </a:t>
            </a:r>
            <a:r>
              <a:rPr lang="en-US" altLang="en-US" sz="2400"/>
              <a:t>(6/28/2008):</a:t>
            </a:r>
          </a:p>
          <a:p>
            <a:pPr lvl="1" eaLnBrk="1" hangingPunct="1"/>
            <a:r>
              <a:rPr lang="en-US" altLang="en-US" b="1"/>
              <a:t>“Let us now thank the Lord for having called Paul, making him the light to the Gentiles </a:t>
            </a:r>
            <a:br>
              <a:rPr lang="en-US" altLang="en-US" b="1"/>
            </a:br>
            <a:r>
              <a:rPr lang="en-US" altLang="en-US" b="1"/>
              <a:t>and the teacher of us all, and let us pray to him: </a:t>
            </a:r>
            <a:br>
              <a:rPr lang="en-US" altLang="en-US" b="1"/>
            </a:br>
            <a:r>
              <a:rPr lang="en-US" altLang="en-US" b="1"/>
              <a:t>Give us even today witnesses of the Resurrection, struck by the impact of your love and able to bring the light of the Gospel in our time. </a:t>
            </a:r>
            <a:br>
              <a:rPr lang="en-US" altLang="en-US" b="1"/>
            </a:br>
            <a:r>
              <a:rPr lang="en-US" altLang="en-US" b="1"/>
              <a:t>St. Paul, pray for us!”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6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609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1609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60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099" grpId="0" build="p"/>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Slide Number Placeholder 3">
            <a:extLst>
              <a:ext uri="{FF2B5EF4-FFF2-40B4-BE49-F238E27FC236}">
                <a16:creationId xmlns:a16="http://schemas.microsoft.com/office/drawing/2014/main" id="{69804FC5-2E05-C41A-5DF9-884829AD0F07}"/>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56D9EDD-B968-428B-B8DC-77D2630CA370}" type="slidenum">
              <a:rPr lang="en-US" altLang="en-US">
                <a:latin typeface="Arial" panose="020B0604020202020204" pitchFamily="34" charset="0"/>
              </a:rPr>
              <a:pPr/>
              <a:t>89</a:t>
            </a:fld>
            <a:endParaRPr lang="en-US" altLang="en-US">
              <a:latin typeface="Arial" panose="020B0604020202020204" pitchFamily="34" charset="0"/>
            </a:endParaRPr>
          </a:p>
        </p:txBody>
      </p:sp>
      <p:sp>
        <p:nvSpPr>
          <p:cNvPr id="343042" name="Rectangle 2">
            <a:extLst>
              <a:ext uri="{FF2B5EF4-FFF2-40B4-BE49-F238E27FC236}">
                <a16:creationId xmlns:a16="http://schemas.microsoft.com/office/drawing/2014/main" id="{2973791E-20E9-989A-9183-3C5C060579EB}"/>
              </a:ext>
            </a:extLst>
          </p:cNvPr>
          <p:cNvSpPr>
            <a:spLocks noGrp="1" noRot="1" noChangeArrowheads="1"/>
          </p:cNvSpPr>
          <p:nvPr>
            <p:ph type="title"/>
          </p:nvPr>
        </p:nvSpPr>
        <p:spPr>
          <a:xfrm>
            <a:off x="152400" y="0"/>
            <a:ext cx="8839200" cy="1295400"/>
          </a:xfrm>
        </p:spPr>
        <p:txBody>
          <a:bodyPr/>
          <a:lstStyle/>
          <a:p>
            <a:pPr eaLnBrk="1" hangingPunct="1">
              <a:defRPr/>
            </a:pPr>
            <a:r>
              <a:rPr lang="en-US" altLang="en-US" sz="4000"/>
              <a:t>Prayer </a:t>
            </a:r>
            <a:r>
              <a:rPr lang="en-US" altLang="en-US" sz="3600"/>
              <a:t>to the</a:t>
            </a:r>
            <a:r>
              <a:rPr lang="en-US" altLang="en-US" sz="4000"/>
              <a:t> Apostle Paul </a:t>
            </a:r>
            <a:br>
              <a:rPr lang="en-US" altLang="en-US" sz="4000"/>
            </a:br>
            <a:r>
              <a:rPr lang="en-US" altLang="en-US" sz="3200"/>
              <a:t>for the</a:t>
            </a:r>
            <a:r>
              <a:rPr lang="en-US" altLang="en-US" sz="3600"/>
              <a:t> Pauline Year</a:t>
            </a:r>
          </a:p>
        </p:txBody>
      </p:sp>
      <p:sp>
        <p:nvSpPr>
          <p:cNvPr id="119812" name="Rectangle 3">
            <a:extLst>
              <a:ext uri="{FF2B5EF4-FFF2-40B4-BE49-F238E27FC236}">
                <a16:creationId xmlns:a16="http://schemas.microsoft.com/office/drawing/2014/main" id="{CBD49C39-4C49-7819-484B-BF471A367E35}"/>
              </a:ext>
            </a:extLst>
          </p:cNvPr>
          <p:cNvSpPr>
            <a:spLocks noGrp="1" noChangeArrowheads="1"/>
          </p:cNvSpPr>
          <p:nvPr>
            <p:ph type="body" idx="1"/>
          </p:nvPr>
        </p:nvSpPr>
        <p:spPr>
          <a:xfrm>
            <a:off x="609600" y="1371600"/>
            <a:ext cx="8305800" cy="5410200"/>
          </a:xfrm>
        </p:spPr>
        <p:txBody>
          <a:bodyPr/>
          <a:lstStyle/>
          <a:p>
            <a:pPr eaLnBrk="1" hangingPunct="1">
              <a:spcBef>
                <a:spcPct val="10000"/>
              </a:spcBef>
              <a:buFont typeface="Wingdings" panose="05000000000000000000" pitchFamily="2" charset="2"/>
              <a:buNone/>
            </a:pPr>
            <a:r>
              <a:rPr lang="en-US" altLang="en-US" sz="2600" b="1"/>
              <a:t>O Glorious St. Paul,</a:t>
            </a:r>
            <a:br>
              <a:rPr lang="en-US" altLang="en-US" sz="2600" b="1"/>
            </a:br>
            <a:r>
              <a:rPr lang="en-US" altLang="en-US" sz="2600" b="1"/>
              <a:t>Most zealous Apostle, Martyr for the love of Christ,</a:t>
            </a:r>
          </a:p>
          <a:p>
            <a:pPr eaLnBrk="1" hangingPunct="1">
              <a:spcBef>
                <a:spcPct val="10000"/>
              </a:spcBef>
              <a:buFont typeface="Wingdings" panose="05000000000000000000" pitchFamily="2" charset="2"/>
              <a:buNone/>
            </a:pPr>
            <a:r>
              <a:rPr lang="en-US" altLang="en-US" sz="2600" b="1"/>
              <a:t>Give us a deep faith, a steadfast hope,</a:t>
            </a:r>
            <a:br>
              <a:rPr lang="en-US" altLang="en-US" sz="2600" b="1"/>
            </a:br>
            <a:r>
              <a:rPr lang="en-US" altLang="en-US" sz="2600" b="1"/>
              <a:t>a burning love for our Lord, </a:t>
            </a:r>
            <a:br>
              <a:rPr lang="en-US" altLang="en-US" sz="2600" b="1"/>
            </a:br>
            <a:r>
              <a:rPr lang="en-US" altLang="en-US" sz="2600" b="1"/>
              <a:t>so that we can proclaim with you, </a:t>
            </a:r>
            <a:br>
              <a:rPr lang="en-US" altLang="en-US" sz="2600" b="1"/>
            </a:br>
            <a:r>
              <a:rPr lang="en-US" altLang="en-US" sz="2600" b="1"/>
              <a:t>"It is no longer I who live, but Christ who lives in me."</a:t>
            </a:r>
          </a:p>
          <a:p>
            <a:pPr eaLnBrk="1" hangingPunct="1">
              <a:spcBef>
                <a:spcPct val="10000"/>
              </a:spcBef>
              <a:buFont typeface="Wingdings" panose="05000000000000000000" pitchFamily="2" charset="2"/>
              <a:buNone/>
            </a:pPr>
            <a:r>
              <a:rPr lang="en-US" altLang="en-US" sz="2600" b="1"/>
              <a:t>Help us to become apostles, </a:t>
            </a:r>
            <a:br>
              <a:rPr lang="en-US" altLang="en-US" sz="2600" b="1"/>
            </a:br>
            <a:r>
              <a:rPr lang="en-US" altLang="en-US" sz="2600" b="1"/>
              <a:t>serving the Church with a pure heart, </a:t>
            </a:r>
            <a:br>
              <a:rPr lang="en-US" altLang="en-US" sz="2600" b="1"/>
            </a:br>
            <a:r>
              <a:rPr lang="en-US" altLang="en-US" sz="2600" b="1"/>
              <a:t>witnesses to her truth and beauty </a:t>
            </a:r>
            <a:br>
              <a:rPr lang="en-US" altLang="en-US" sz="2600" b="1"/>
            </a:br>
            <a:r>
              <a:rPr lang="en-US" altLang="en-US" sz="2600" b="1"/>
              <a:t>amidst the darkness of our days.</a:t>
            </a:r>
          </a:p>
          <a:p>
            <a:pPr eaLnBrk="1" hangingPunct="1">
              <a:spcBef>
                <a:spcPct val="10000"/>
              </a:spcBef>
              <a:buFont typeface="Wingdings" panose="05000000000000000000" pitchFamily="2" charset="2"/>
              <a:buNone/>
            </a:pPr>
            <a:r>
              <a:rPr lang="en-US" altLang="en-US" sz="2600" b="1"/>
              <a:t>With you we praise God our Father:</a:t>
            </a:r>
            <a:br>
              <a:rPr lang="en-US" altLang="en-US" sz="2600" b="1"/>
            </a:br>
            <a:r>
              <a:rPr lang="en-US" altLang="en-US" sz="2600" b="1"/>
              <a:t>"To Him be the glory, in the Church and in Christ,</a:t>
            </a:r>
            <a:br>
              <a:rPr lang="en-US" altLang="en-US" sz="2600" b="1"/>
            </a:br>
            <a:r>
              <a:rPr lang="en-US" altLang="en-US" sz="2600" b="1"/>
              <a:t>Now and for ever." Amen.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Slide Number Placeholder 3">
            <a:extLst>
              <a:ext uri="{FF2B5EF4-FFF2-40B4-BE49-F238E27FC236}">
                <a16:creationId xmlns:a16="http://schemas.microsoft.com/office/drawing/2014/main" id="{4E29A576-29A0-EFC3-A978-1CC252CF6E6B}"/>
              </a:ext>
            </a:extLst>
          </p:cNvPr>
          <p:cNvSpPr>
            <a:spLocks noGrp="1"/>
          </p:cNvSpPr>
          <p:nvPr>
            <p:ph type="sldNum" sz="quarter" idx="10"/>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4BC1069-50ED-4CAD-9B48-C25ACF33023D}" type="slidenum">
              <a:rPr lang="en-US" altLang="en-US">
                <a:latin typeface="Arial" panose="020B0604020202020204" pitchFamily="34" charset="0"/>
              </a:rPr>
              <a:pPr/>
              <a:t>90</a:t>
            </a:fld>
            <a:endParaRPr lang="en-US" altLang="en-US">
              <a:latin typeface="Arial" panose="020B0604020202020204" pitchFamily="34" charset="0"/>
            </a:endParaRPr>
          </a:p>
        </p:txBody>
      </p:sp>
      <p:sp>
        <p:nvSpPr>
          <p:cNvPr id="267266" name="Rectangle 2">
            <a:extLst>
              <a:ext uri="{FF2B5EF4-FFF2-40B4-BE49-F238E27FC236}">
                <a16:creationId xmlns:a16="http://schemas.microsoft.com/office/drawing/2014/main" id="{D1866F6F-6BC4-A277-3F34-92E41DE79D54}"/>
              </a:ext>
            </a:extLst>
          </p:cNvPr>
          <p:cNvSpPr>
            <a:spLocks noGrp="1" noRot="1" noChangeArrowheads="1"/>
          </p:cNvSpPr>
          <p:nvPr>
            <p:ph type="title"/>
          </p:nvPr>
        </p:nvSpPr>
        <p:spPr>
          <a:xfrm>
            <a:off x="0" y="152400"/>
            <a:ext cx="4876800" cy="1371600"/>
          </a:xfrm>
        </p:spPr>
        <p:txBody>
          <a:bodyPr/>
          <a:lstStyle/>
          <a:p>
            <a:pPr eaLnBrk="1" hangingPunct="1">
              <a:defRPr/>
            </a:pPr>
            <a:r>
              <a:rPr lang="en-US" altLang="en-US" sz="4000">
                <a:solidFill>
                  <a:schemeClr val="tx1"/>
                </a:solidFill>
              </a:rPr>
              <a:t>Questions? Comments?</a:t>
            </a:r>
          </a:p>
        </p:txBody>
      </p:sp>
      <p:sp>
        <p:nvSpPr>
          <p:cNvPr id="120836" name="Rectangle 3">
            <a:extLst>
              <a:ext uri="{FF2B5EF4-FFF2-40B4-BE49-F238E27FC236}">
                <a16:creationId xmlns:a16="http://schemas.microsoft.com/office/drawing/2014/main" id="{24C498D8-88DB-36F1-B52A-162C38F8E89A}"/>
              </a:ext>
            </a:extLst>
          </p:cNvPr>
          <p:cNvSpPr>
            <a:spLocks noGrp="1" noChangeArrowheads="1"/>
          </p:cNvSpPr>
          <p:nvPr>
            <p:ph type="body" idx="1"/>
          </p:nvPr>
        </p:nvSpPr>
        <p:spPr>
          <a:xfrm>
            <a:off x="304800" y="1905000"/>
            <a:ext cx="4800600" cy="4953000"/>
          </a:xfrm>
        </p:spPr>
        <p:txBody>
          <a:bodyPr/>
          <a:lstStyle/>
          <a:p>
            <a:pPr marL="0" indent="0" algn="ctr" eaLnBrk="1" hangingPunct="1">
              <a:spcBef>
                <a:spcPct val="0"/>
              </a:spcBef>
              <a:spcAft>
                <a:spcPct val="50000"/>
              </a:spcAft>
              <a:buSzPct val="90000"/>
              <a:buFont typeface="Wingdings" panose="05000000000000000000" pitchFamily="2" charset="2"/>
              <a:buNone/>
            </a:pPr>
            <a:r>
              <a:rPr lang="en-US" altLang="en-US" sz="3600" b="1" i="1" dirty="0">
                <a:effectLst>
                  <a:outerShdw blurRad="38100" dist="38100" dir="2700000" algn="tl">
                    <a:srgbClr val="000000">
                      <a:alpha val="43137"/>
                    </a:srgbClr>
                  </a:outerShdw>
                </a:effectLst>
              </a:rPr>
              <a:t>Thanks for coming!</a:t>
            </a:r>
          </a:p>
          <a:p>
            <a:pPr marL="0" indent="0" eaLnBrk="1" hangingPunct="1">
              <a:spcBef>
                <a:spcPct val="35000"/>
              </a:spcBef>
              <a:buSzPct val="90000"/>
              <a:buFont typeface="Wingdings" panose="05000000000000000000" pitchFamily="2" charset="2"/>
              <a:buNone/>
            </a:pPr>
            <a:r>
              <a:rPr lang="en-US" altLang="en-US" sz="2800" b="1" dirty="0">
                <a:effectLst>
                  <a:outerShdw blurRad="38100" dist="38100" dir="2700000" algn="tl">
                    <a:srgbClr val="000000">
                      <a:alpha val="43137"/>
                    </a:srgbClr>
                  </a:outerShdw>
                </a:effectLst>
                <a:latin typeface="Arial" panose="020B0604020202020204" pitchFamily="34" charset="0"/>
              </a:rPr>
              <a:t>More Biblical Resources:</a:t>
            </a:r>
          </a:p>
          <a:p>
            <a:pPr marL="0" indent="0" eaLnBrk="1" hangingPunct="1">
              <a:spcBef>
                <a:spcPct val="35000"/>
              </a:spcBef>
              <a:buSzPct val="90000"/>
              <a:buFont typeface="Wingdings" panose="05000000000000000000" pitchFamily="2" charset="2"/>
              <a:buNone/>
            </a:pPr>
            <a:r>
              <a:rPr lang="en-US" altLang="en-US" sz="2800" dirty="0">
                <a:effectLst>
                  <a:outerShdw blurRad="38100" dist="38100" dir="2700000" algn="tl">
                    <a:srgbClr val="000000">
                      <a:alpha val="43137"/>
                    </a:srgbClr>
                  </a:outerShdw>
                </a:effectLst>
                <a:latin typeface="Arial" panose="020B0604020202020204" pitchFamily="34" charset="0"/>
                <a:hlinkClick r:id="rId3">
                  <a:extLst>
                    <a:ext uri="{A12FA001-AC4F-418D-AE19-62706E023703}">
                      <ahyp:hlinkClr xmlns:ahyp="http://schemas.microsoft.com/office/drawing/2018/hyperlinkcolor" val="tx"/>
                    </a:ext>
                  </a:extLst>
                </a:hlinkClick>
              </a:rPr>
              <a:t>http</a:t>
            </a:r>
            <a:r>
              <a:rPr lang="en-US" altLang="en-US" sz="2800" dirty="0">
                <a:solidFill>
                  <a:srgbClr val="FFFFCC"/>
                </a:solidFill>
                <a:effectLst>
                  <a:outerShdw blurRad="38100" dist="38100" dir="2700000" algn="tl">
                    <a:srgbClr val="000000">
                      <a:alpha val="43137"/>
                    </a:srgbClr>
                  </a:outerShdw>
                </a:effectLst>
                <a:latin typeface="Arial" panose="020B0604020202020204" pitchFamily="34" charset="0"/>
                <a:hlinkClick r:id="rId3">
                  <a:extLst>
                    <a:ext uri="{A12FA001-AC4F-418D-AE19-62706E023703}">
                      <ahyp:hlinkClr xmlns:ahyp="http://schemas.microsoft.com/office/drawing/2018/hyperlinkcolor" val="tx"/>
                    </a:ext>
                  </a:extLst>
                </a:hlinkClick>
              </a:rPr>
              <a:t>s://catholic-resources.org</a:t>
            </a:r>
            <a:br>
              <a:rPr lang="en-US" altLang="en-US" sz="2800" dirty="0">
                <a:effectLst>
                  <a:outerShdw blurRad="38100" dist="38100" dir="2700000" algn="tl">
                    <a:srgbClr val="000000">
                      <a:alpha val="43137"/>
                    </a:srgbClr>
                  </a:outerShdw>
                </a:effectLst>
                <a:latin typeface="Arial" panose="020B0604020202020204" pitchFamily="34" charset="0"/>
              </a:rPr>
            </a:br>
            <a:r>
              <a:rPr lang="en-US" altLang="en-US" sz="2400" dirty="0">
                <a:effectLst>
                  <a:outerShdw blurRad="38100" dist="38100" dir="2700000" algn="tl">
                    <a:srgbClr val="000000">
                      <a:alpha val="43137"/>
                    </a:srgbClr>
                  </a:outerShdw>
                </a:effectLst>
                <a:latin typeface="Arial" panose="020B0604020202020204" pitchFamily="34" charset="0"/>
              </a:rPr>
              <a:t>– by Fr. Felix Just, S.J.</a:t>
            </a:r>
          </a:p>
          <a:p>
            <a:pPr marL="0" indent="0" eaLnBrk="1" hangingPunct="1">
              <a:spcBef>
                <a:spcPct val="35000"/>
              </a:spcBef>
              <a:buSzPct val="90000"/>
              <a:buFont typeface="Wingdings" panose="05000000000000000000" pitchFamily="2" charset="2"/>
              <a:buNone/>
            </a:pPr>
            <a:r>
              <a:rPr lang="en-US" altLang="en-US" sz="2800" dirty="0">
                <a:effectLst>
                  <a:outerShdw blurRad="38100" dist="38100" dir="2700000" algn="tl">
                    <a:srgbClr val="000000">
                      <a:alpha val="43137"/>
                    </a:srgbClr>
                  </a:outerShdw>
                </a:effectLst>
                <a:latin typeface="Arial" panose="020B0604020202020204" pitchFamily="34" charset="0"/>
                <a:hlinkClick r:id="rId4">
                  <a:extLst>
                    <a:ext uri="{A12FA001-AC4F-418D-AE19-62706E023703}">
                      <ahyp:hlinkClr xmlns:ahyp="http://schemas.microsoft.com/office/drawing/2018/hyperlinkcolor" val="tx"/>
                    </a:ext>
                  </a:extLst>
                </a:hlinkClick>
              </a:rPr>
              <a:t>http</a:t>
            </a:r>
            <a:r>
              <a:rPr lang="en-US" altLang="en-US" sz="2800" dirty="0">
                <a:solidFill>
                  <a:srgbClr val="FFFFCC"/>
                </a:solidFill>
                <a:effectLst>
                  <a:outerShdw blurRad="38100" dist="38100" dir="2700000" algn="tl">
                    <a:srgbClr val="000000">
                      <a:alpha val="43137"/>
                    </a:srgbClr>
                  </a:outerShdw>
                </a:effectLst>
                <a:latin typeface="Arial" panose="020B0604020202020204" pitchFamily="34" charset="0"/>
                <a:hlinkClick r:id="rId4">
                  <a:extLst>
                    <a:ext uri="{A12FA001-AC4F-418D-AE19-62706E023703}">
                      <ahyp:hlinkClr xmlns:ahyp="http://schemas.microsoft.com/office/drawing/2018/hyperlinkcolor" val="tx"/>
                    </a:ext>
                  </a:extLst>
                </a:hlinkClick>
              </a:rPr>
              <a:t>s://vatican.va</a:t>
            </a:r>
            <a:br>
              <a:rPr lang="en-US" altLang="en-US" sz="2400" dirty="0">
                <a:effectLst>
                  <a:outerShdw blurRad="38100" dist="38100" dir="2700000" algn="tl">
                    <a:srgbClr val="000000">
                      <a:alpha val="43137"/>
                    </a:srgbClr>
                  </a:outerShdw>
                </a:effectLst>
                <a:latin typeface="Arial" panose="020B0604020202020204" pitchFamily="34" charset="0"/>
              </a:rPr>
            </a:br>
            <a:r>
              <a:rPr lang="en-US" altLang="en-US" sz="2400" dirty="0">
                <a:effectLst>
                  <a:outerShdw blurRad="38100" dist="38100" dir="2700000" algn="tl">
                    <a:srgbClr val="000000">
                      <a:alpha val="43137"/>
                    </a:srgbClr>
                  </a:outerShdw>
                </a:effectLst>
                <a:latin typeface="Arial" panose="020B0604020202020204" pitchFamily="34" charset="0"/>
              </a:rPr>
              <a:t>– from the Holy See (Vatican)</a:t>
            </a:r>
          </a:p>
          <a:p>
            <a:pPr marL="0" indent="0" eaLnBrk="1" hangingPunct="1">
              <a:spcBef>
                <a:spcPct val="35000"/>
              </a:spcBef>
              <a:buSzPct val="90000"/>
              <a:buFont typeface="Wingdings" panose="05000000000000000000" pitchFamily="2" charset="2"/>
              <a:buNone/>
            </a:pPr>
            <a:r>
              <a:rPr lang="en-US" altLang="en-US" sz="2800" dirty="0">
                <a:effectLst>
                  <a:outerShdw blurRad="38100" dist="38100" dir="2700000" algn="tl">
                    <a:srgbClr val="000000">
                      <a:alpha val="43137"/>
                    </a:srgbClr>
                  </a:outerShdw>
                </a:effectLst>
                <a:latin typeface="Arial" panose="020B0604020202020204" pitchFamily="34" charset="0"/>
                <a:hlinkClick r:id="rId5">
                  <a:extLst>
                    <a:ext uri="{A12FA001-AC4F-418D-AE19-62706E023703}">
                      <ahyp:hlinkClr xmlns:ahyp="http://schemas.microsoft.com/office/drawing/2018/hyperlinkcolor" val="tx"/>
                    </a:ext>
                  </a:extLst>
                </a:hlinkClick>
              </a:rPr>
              <a:t>http</a:t>
            </a:r>
            <a:r>
              <a:rPr lang="en-US" altLang="en-US" sz="2800" dirty="0">
                <a:solidFill>
                  <a:srgbClr val="FFFFCC"/>
                </a:solidFill>
                <a:effectLst>
                  <a:outerShdw blurRad="38100" dist="38100" dir="2700000" algn="tl">
                    <a:srgbClr val="000000">
                      <a:alpha val="43137"/>
                    </a:srgbClr>
                  </a:outerShdw>
                </a:effectLst>
                <a:latin typeface="Arial" panose="020B0604020202020204" pitchFamily="34" charset="0"/>
                <a:hlinkClick r:id="rId5">
                  <a:extLst>
                    <a:ext uri="{A12FA001-AC4F-418D-AE19-62706E023703}">
                      <ahyp:hlinkClr xmlns:ahyp="http://schemas.microsoft.com/office/drawing/2018/hyperlinkcolor" val="tx"/>
                    </a:ext>
                  </a:extLst>
                </a:hlinkClick>
              </a:rPr>
              <a:t>s://www.annopaolino.org</a:t>
            </a:r>
            <a:br>
              <a:rPr lang="en-US" altLang="en-US" sz="2800" dirty="0">
                <a:effectLst>
                  <a:outerShdw blurRad="38100" dist="38100" dir="2700000" algn="tl">
                    <a:srgbClr val="000000">
                      <a:alpha val="43137"/>
                    </a:srgbClr>
                  </a:outerShdw>
                </a:effectLst>
                <a:latin typeface="Arial" panose="020B0604020202020204" pitchFamily="34" charset="0"/>
              </a:rPr>
            </a:br>
            <a:r>
              <a:rPr lang="en-US" altLang="en-US" sz="2400" dirty="0">
                <a:effectLst>
                  <a:outerShdw blurRad="38100" dist="38100" dir="2700000" algn="tl">
                    <a:srgbClr val="000000">
                      <a:alpha val="43137"/>
                    </a:srgbClr>
                  </a:outerShdw>
                </a:effectLst>
                <a:latin typeface="Arial" panose="020B0604020202020204" pitchFamily="34" charset="0"/>
              </a:rPr>
              <a:t>– from Basilica of St. Paul (Rome)</a:t>
            </a:r>
            <a:endParaRPr lang="en-US" altLang="en-US" sz="2000" dirty="0">
              <a:effectLst>
                <a:outerShdw blurRad="38100" dist="38100" dir="2700000" algn="tl">
                  <a:srgbClr val="000000">
                    <a:alpha val="43137"/>
                  </a:srgbClr>
                </a:outerShdw>
              </a:effectLst>
              <a:latin typeface="Arial" panose="020B0604020202020204" pitchFamily="34" charset="0"/>
            </a:endParaRPr>
          </a:p>
        </p:txBody>
      </p:sp>
      <p:pic>
        <p:nvPicPr>
          <p:cNvPr id="120837" name="Picture 4" descr="Statue of St. Paul (by Adamo Tadolini, 1840) in front of St. Peter's Basilica, Rome">
            <a:extLst>
              <a:ext uri="{FF2B5EF4-FFF2-40B4-BE49-F238E27FC236}">
                <a16:creationId xmlns:a16="http://schemas.microsoft.com/office/drawing/2014/main" id="{DD82DFF2-8C32-C9D2-2D4F-C0D9CBB297D3}"/>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138738" y="0"/>
            <a:ext cx="42338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Stream">
  <a:themeElements>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ream">
  <a:themeElements>
    <a:clrScheme name="2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fontScheme name="2_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2_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2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2_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2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2_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2_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2_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2_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2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ream">
  <a:themeElements>
    <a:clrScheme name="3_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fontScheme name="3_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3_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3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3_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3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3_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3_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3_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3_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2.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3.xml><?xml version="1.0" encoding="utf-8"?>
<a:themeOverride xmlns:a="http://schemas.openxmlformats.org/drawingml/2006/main">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4.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5.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6.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7.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8.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9.xml><?xml version="1.0" encoding="utf-8"?>
<a:themeOverride xmlns:a="http://schemas.openxmlformats.org/drawingml/2006/main">
  <a:clrScheme name="3_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themeOverride>
</file>

<file path=ppt/theme/themeOverride10.xml><?xml version="1.0" encoding="utf-8"?>
<a:themeOverride xmlns:a="http://schemas.openxmlformats.org/drawingml/2006/main">
  <a:clrScheme name="3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11.xml><?xml version="1.0" encoding="utf-8"?>
<a:themeOverride xmlns:a="http://schemas.openxmlformats.org/drawingml/2006/main">
  <a:clrScheme name="3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12.xml><?xml version="1.0" encoding="utf-8"?>
<a:themeOverride xmlns:a="http://schemas.openxmlformats.org/drawingml/2006/main">
  <a:clrScheme name="3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13.xml><?xml version="1.0" encoding="utf-8"?>
<a:themeOverride xmlns:a="http://schemas.openxmlformats.org/drawingml/2006/main">
  <a:clrScheme name="3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14.xml><?xml version="1.0" encoding="utf-8"?>
<a:themeOverride xmlns:a="http://schemas.openxmlformats.org/drawingml/2006/main">
  <a:clrScheme name="2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15.xml><?xml version="1.0" encoding="utf-8"?>
<a:themeOverride xmlns:a="http://schemas.openxmlformats.org/drawingml/2006/main">
  <a:clrScheme name="2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16.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17.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18.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19.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20.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21.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22.xml><?xml version="1.0" encoding="utf-8"?>
<a:themeOverride xmlns:a="http://schemas.openxmlformats.org/drawingml/2006/main">
  <a:clrScheme name="3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ppt/theme/themeOverride23.xml><?xml version="1.0" encoding="utf-8"?>
<a:themeOverride xmlns:a="http://schemas.openxmlformats.org/drawingml/2006/main">
  <a:clrScheme name="3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24.xml><?xml version="1.0" encoding="utf-8"?>
<a:themeOverride xmlns:a="http://schemas.openxmlformats.org/drawingml/2006/main">
  <a:clrScheme name="3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25.xml><?xml version="1.0" encoding="utf-8"?>
<a:themeOverride xmlns:a="http://schemas.openxmlformats.org/drawingml/2006/main">
  <a:clrScheme name="3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26.xml><?xml version="1.0" encoding="utf-8"?>
<a:themeOverride xmlns:a="http://schemas.openxmlformats.org/drawingml/2006/main">
  <a:clrScheme name="3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27.xml><?xml version="1.0" encoding="utf-8"?>
<a:themeOverride xmlns:a="http://schemas.openxmlformats.org/drawingml/2006/main">
  <a:clrScheme name="3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28.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docProps/app.xml><?xml version="1.0" encoding="utf-8"?>
<Properties xmlns="http://schemas.openxmlformats.org/officeDocument/2006/extended-properties" xmlns:vt="http://schemas.openxmlformats.org/officeDocument/2006/docPropsVTypes">
  <Template/>
  <TotalTime>6329</TotalTime>
  <Words>6696</Words>
  <Application>Microsoft Office PowerPoint</Application>
  <PresentationFormat>On-screen Show (4:3)</PresentationFormat>
  <Paragraphs>529</Paragraphs>
  <Slides>90</Slides>
  <Notes>11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90</vt:i4>
      </vt:variant>
    </vt:vector>
  </HeadingPairs>
  <TitlesOfParts>
    <vt:vector size="100" baseType="lpstr">
      <vt:lpstr>Arial</vt:lpstr>
      <vt:lpstr>Arial Narrow</vt:lpstr>
      <vt:lpstr>Bodoni MT Condensed</vt:lpstr>
      <vt:lpstr>Garamond</vt:lpstr>
      <vt:lpstr>Open Sans</vt:lpstr>
      <vt:lpstr>Times New Roman</vt:lpstr>
      <vt:lpstr>Wingdings</vt:lpstr>
      <vt:lpstr>Stream</vt:lpstr>
      <vt:lpstr>2_Stream</vt:lpstr>
      <vt:lpstr>3_Stream</vt:lpstr>
      <vt:lpstr>Saint Paul  (with us/others) in Greece </vt:lpstr>
      <vt:lpstr>Welcome &amp; Introductions</vt:lpstr>
      <vt:lpstr>PILGRIMS’ PRAYER</vt:lpstr>
      <vt:lpstr>Europe</vt:lpstr>
      <vt:lpstr>PowerPoint Presentation</vt:lpstr>
      <vt:lpstr>PowerPoint Presentation</vt:lpstr>
      <vt:lpstr>PowerPoint Presentation</vt:lpstr>
      <vt:lpstr>Provinces in Roman Empire</vt:lpstr>
      <vt:lpstr>Provinces in Roman Empire</vt:lpstr>
      <vt:lpstr>Pilgrimage: St. Paul in Greece</vt:lpstr>
      <vt:lpstr>Greece Pilgrimage: Days 1 – 4</vt:lpstr>
      <vt:lpstr>Greece Pilgrimage: Days 5 – 8</vt:lpstr>
      <vt:lpstr>Greece Pilgrimage: Days 9 – 12</vt:lpstr>
      <vt:lpstr>Intro:  Me, You, Paul, and God</vt:lpstr>
      <vt:lpstr>What was the “Pauline Year”?</vt:lpstr>
      <vt:lpstr>What was the “Pauline Year”?</vt:lpstr>
      <vt:lpstr>Saint Peter &amp; Saint Paul</vt:lpstr>
      <vt:lpstr>Symbol of St. Peter:  Keys</vt:lpstr>
      <vt:lpstr>Symbol of St. Paul:  Sword</vt:lpstr>
      <vt:lpstr>The Importance of St. Paul</vt:lpstr>
      <vt:lpstr>Who was Saint Paul?</vt:lpstr>
      <vt:lpstr>What do we know about Paul's Life?</vt:lpstr>
      <vt:lpstr>The Life of Saint Paul</vt:lpstr>
      <vt:lpstr>St. Paul Outside  the Walls (Rome)</vt:lpstr>
      <vt:lpstr>St. Paul Outside the Walls (Rome)</vt:lpstr>
      <vt:lpstr>Tomb of St. Paul: Altar</vt:lpstr>
      <vt:lpstr>Tomb of St. Paul: Sarcophagus</vt:lpstr>
      <vt:lpstr>Tomb of St. Paul: Lapida</vt:lpstr>
      <vt:lpstr>Tomb of St. Paul: Pope's Visit</vt:lpstr>
      <vt:lpstr>Sources for Paul’s Life</vt:lpstr>
      <vt:lpstr>Sources for Paul’s Life (cont.)</vt:lpstr>
      <vt:lpstr>2 Cor 11:21-33 – Paul’s Sufferings</vt:lpstr>
      <vt:lpstr>2 Cor 11:21-33 – Paul’s Sufferings (cont.)</vt:lpstr>
      <vt:lpstr>Sources for Paul's Life (cont.)</vt:lpstr>
      <vt:lpstr>Paul’s Three Missionary Journeys?</vt:lpstr>
      <vt:lpstr>Paul's Journeys: Traditional View</vt:lpstr>
      <vt:lpstr>World  &amp;  Continents</vt:lpstr>
      <vt:lpstr>Roman Empire</vt:lpstr>
      <vt:lpstr>Paul's 1st Journey (Acts 13–14)?</vt:lpstr>
      <vt:lpstr>Paul's 2nd Journey (Acts 15–18)?</vt:lpstr>
      <vt:lpstr>Paul's 3rd Journey (Acts 18–21)?</vt:lpstr>
      <vt:lpstr>Paul's Journey to Rome (Acts 27–28)</vt:lpstr>
      <vt:lpstr>Problems with the Traditional View</vt:lpstr>
      <vt:lpstr>Problems with “Three Journeys”</vt:lpstr>
      <vt:lpstr>Problems with “Three Journeys”</vt:lpstr>
      <vt:lpstr>Corrections to the Traditional View</vt:lpstr>
      <vt:lpstr>Paul leaves Antioch, settles in Corinth</vt:lpstr>
      <vt:lpstr>Paul moves from Corinth to Ephesus</vt:lpstr>
      <vt:lpstr>Paul prepares to visit Jerusalem</vt:lpstr>
      <vt:lpstr>Five Main Phases of Paul's Life</vt:lpstr>
      <vt:lpstr>Main Phases of Paul's Life</vt:lpstr>
      <vt:lpstr>0) Paul’s Pre-Christian Life (ca. AD 10–35)</vt:lpstr>
      <vt:lpstr>Paul’s Youth</vt:lpstr>
      <vt:lpstr>0) Paul’s Pre-Christian Life (in his own words)</vt:lpstr>
      <vt:lpstr>1) Paul’s New Christian Life (ca. AD 35–49)</vt:lpstr>
      <vt:lpstr>The "Conversion" of Saint Paul ?</vt:lpstr>
      <vt:lpstr>The "Conversion" of Saint Paul ? (by Caravaggio, 1600)</vt:lpstr>
      <vt:lpstr>Jesus’ “Revelation” to Paul</vt:lpstr>
      <vt:lpstr>Paul in Syria (Acts 9; Gal 1)</vt:lpstr>
      <vt:lpstr>1) Paul’s New Christian Life (ca. AD 35–49)</vt:lpstr>
      <vt:lpstr>2) Early Missionary Phase (ca. AD 50–52)</vt:lpstr>
      <vt:lpstr>Paul, Silas &amp; Timothy (Acts 16-17)</vt:lpstr>
      <vt:lpstr>2) Early Missionary Phase (ca. AD 50–52)</vt:lpstr>
      <vt:lpstr>Paul, Silas &amp; Timothy (Acts 17-18)</vt:lpstr>
      <vt:lpstr>3) Missionary Leadership Phase (ca. AD 53–57)</vt:lpstr>
      <vt:lpstr>Paul &amp; Companions (Acts 19-20)</vt:lpstr>
      <vt:lpstr>Contacts between Pauline Churches</vt:lpstr>
      <vt:lpstr>4) Final Missionary Travels (ca. AD 58–62/64)</vt:lpstr>
      <vt:lpstr>Roman Empire</vt:lpstr>
      <vt:lpstr>Death of St. Paul?</vt:lpstr>
      <vt:lpstr>X) After Paul’s Death (AD 60’s - 90’s and on)</vt:lpstr>
      <vt:lpstr>Pauline Letters in Canonical Order</vt:lpstr>
      <vt:lpstr>Paul’s Letters in Chronological Order</vt:lpstr>
      <vt:lpstr>P46</vt:lpstr>
      <vt:lpstr>Letters to Christian Communities </vt:lpstr>
      <vt:lpstr>Letter(s) from Corinth to Thessalonica (50-52?)</vt:lpstr>
      <vt:lpstr>Letters from Ephesus to other Churches (53-57?)</vt:lpstr>
      <vt:lpstr>Paul’s Letter from Corinth to Rome (58-60?)</vt:lpstr>
      <vt:lpstr>Structure of Ancient Letters</vt:lpstr>
      <vt:lpstr>Structure of Paul’s Letters</vt:lpstr>
      <vt:lpstr>Structure of Paul’s Letters</vt:lpstr>
      <vt:lpstr>Structure of Paul’s Letters</vt:lpstr>
      <vt:lpstr>Ex:  First Letter to Thessalonians</vt:lpstr>
      <vt:lpstr>Summary &amp; Application</vt:lpstr>
      <vt:lpstr>Summary &amp; Application</vt:lpstr>
      <vt:lpstr>Summary &amp; Application</vt:lpstr>
      <vt:lpstr>Concluding Words</vt:lpstr>
      <vt:lpstr>Pauline Year: 2008 – 2009</vt:lpstr>
      <vt:lpstr>Prayer to the Apostle Paul  for the Pauline Year</vt:lpstr>
      <vt:lpstr>Questions? Comments?</vt:lpstr>
    </vt:vector>
  </TitlesOfParts>
  <Company>California Province Jesuits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Paul Was Not a Lone Ranger</dc:title>
  <dc:creator>Felix Just, SJ</dc:creator>
  <cp:lastModifiedBy>Felix Just</cp:lastModifiedBy>
  <cp:revision>72</cp:revision>
  <dcterms:created xsi:type="dcterms:W3CDTF">2008-09-01T15:29:39Z</dcterms:created>
  <dcterms:modified xsi:type="dcterms:W3CDTF">2024-11-09T17:34:05Z</dcterms:modified>
</cp:coreProperties>
</file>