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6.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7.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1"/>
    <p:sldMasterId id="2147483705" r:id="rId2"/>
    <p:sldMasterId id="2147483707" r:id="rId3"/>
    <p:sldMasterId id="2147483709" r:id="rId4"/>
    <p:sldMasterId id="2147483713" r:id="rId5"/>
    <p:sldMasterId id="2147483777" r:id="rId6"/>
    <p:sldMasterId id="2147483782" r:id="rId7"/>
    <p:sldMasterId id="2147483794" r:id="rId8"/>
  </p:sldMasterIdLst>
  <p:notesMasterIdLst>
    <p:notesMasterId r:id="rId137"/>
  </p:notesMasterIdLst>
  <p:sldIdLst>
    <p:sldId id="256" r:id="rId9"/>
    <p:sldId id="269" r:id="rId10"/>
    <p:sldId id="378" r:id="rId11"/>
    <p:sldId id="379" r:id="rId12"/>
    <p:sldId id="363" r:id="rId13"/>
    <p:sldId id="362" r:id="rId14"/>
    <p:sldId id="361" r:id="rId15"/>
    <p:sldId id="259" r:id="rId16"/>
    <p:sldId id="270" r:id="rId17"/>
    <p:sldId id="365" r:id="rId18"/>
    <p:sldId id="368" r:id="rId19"/>
    <p:sldId id="364" r:id="rId20"/>
    <p:sldId id="366" r:id="rId21"/>
    <p:sldId id="367" r:id="rId22"/>
    <p:sldId id="297" r:id="rId23"/>
    <p:sldId id="298" r:id="rId24"/>
    <p:sldId id="400" r:id="rId25"/>
    <p:sldId id="402" r:id="rId26"/>
    <p:sldId id="401" r:id="rId27"/>
    <p:sldId id="303" r:id="rId28"/>
    <p:sldId id="304" r:id="rId29"/>
    <p:sldId id="305" r:id="rId30"/>
    <p:sldId id="306" r:id="rId31"/>
    <p:sldId id="372" r:id="rId32"/>
    <p:sldId id="312" r:id="rId33"/>
    <p:sldId id="313" r:id="rId34"/>
    <p:sldId id="314" r:id="rId35"/>
    <p:sldId id="373" r:id="rId36"/>
    <p:sldId id="375" r:id="rId37"/>
    <p:sldId id="380" r:id="rId38"/>
    <p:sldId id="381" r:id="rId39"/>
    <p:sldId id="374" r:id="rId40"/>
    <p:sldId id="341" r:id="rId41"/>
    <p:sldId id="342" r:id="rId42"/>
    <p:sldId id="343" r:id="rId43"/>
    <p:sldId id="262" r:id="rId44"/>
    <p:sldId id="261" r:id="rId45"/>
    <p:sldId id="264" r:id="rId46"/>
    <p:sldId id="265" r:id="rId47"/>
    <p:sldId id="274" r:id="rId48"/>
    <p:sldId id="281" r:id="rId49"/>
    <p:sldId id="284" r:id="rId50"/>
    <p:sldId id="275" r:id="rId51"/>
    <p:sldId id="276" r:id="rId52"/>
    <p:sldId id="280" r:id="rId53"/>
    <p:sldId id="282" r:id="rId54"/>
    <p:sldId id="286" r:id="rId55"/>
    <p:sldId id="287" r:id="rId56"/>
    <p:sldId id="309" r:id="rId57"/>
    <p:sldId id="310" r:id="rId58"/>
    <p:sldId id="311" r:id="rId59"/>
    <p:sldId id="316" r:id="rId60"/>
    <p:sldId id="317" r:id="rId61"/>
    <p:sldId id="318" r:id="rId62"/>
    <p:sldId id="347" r:id="rId63"/>
    <p:sldId id="338" r:id="rId64"/>
    <p:sldId id="339" r:id="rId65"/>
    <p:sldId id="323" r:id="rId66"/>
    <p:sldId id="324" r:id="rId67"/>
    <p:sldId id="325" r:id="rId68"/>
    <p:sldId id="326" r:id="rId69"/>
    <p:sldId id="327" r:id="rId70"/>
    <p:sldId id="328" r:id="rId71"/>
    <p:sldId id="386" r:id="rId72"/>
    <p:sldId id="387" r:id="rId73"/>
    <p:sldId id="388" r:id="rId74"/>
    <p:sldId id="389" r:id="rId75"/>
    <p:sldId id="390" r:id="rId76"/>
    <p:sldId id="285" r:id="rId77"/>
    <p:sldId id="391" r:id="rId78"/>
    <p:sldId id="392" r:id="rId79"/>
    <p:sldId id="393" r:id="rId80"/>
    <p:sldId id="394" r:id="rId81"/>
    <p:sldId id="395" r:id="rId82"/>
    <p:sldId id="396" r:id="rId83"/>
    <p:sldId id="397" r:id="rId84"/>
    <p:sldId id="398" r:id="rId85"/>
    <p:sldId id="382" r:id="rId86"/>
    <p:sldId id="399" r:id="rId87"/>
    <p:sldId id="383" r:id="rId88"/>
    <p:sldId id="384" r:id="rId89"/>
    <p:sldId id="288" r:id="rId90"/>
    <p:sldId id="289" r:id="rId91"/>
    <p:sldId id="290" r:id="rId92"/>
    <p:sldId id="292" r:id="rId93"/>
    <p:sldId id="293" r:id="rId94"/>
    <p:sldId id="334" r:id="rId95"/>
    <p:sldId id="335" r:id="rId96"/>
    <p:sldId id="336" r:id="rId97"/>
    <p:sldId id="337" r:id="rId98"/>
    <p:sldId id="345" r:id="rId99"/>
    <p:sldId id="346" r:id="rId100"/>
    <p:sldId id="360" r:id="rId101"/>
    <p:sldId id="268" r:id="rId102"/>
    <p:sldId id="271" r:id="rId103"/>
    <p:sldId id="278" r:id="rId104"/>
    <p:sldId id="272" r:id="rId105"/>
    <p:sldId id="267" r:id="rId106"/>
    <p:sldId id="279" r:id="rId107"/>
    <p:sldId id="283" r:id="rId108"/>
    <p:sldId id="299" r:id="rId109"/>
    <p:sldId id="300" r:id="rId110"/>
    <p:sldId id="301" r:id="rId111"/>
    <p:sldId id="302" r:id="rId112"/>
    <p:sldId id="307" r:id="rId113"/>
    <p:sldId id="263" r:id="rId114"/>
    <p:sldId id="277" r:id="rId115"/>
    <p:sldId id="291" r:id="rId116"/>
    <p:sldId id="294" r:id="rId117"/>
    <p:sldId id="295" r:id="rId118"/>
    <p:sldId id="315" r:id="rId119"/>
    <p:sldId id="319" r:id="rId120"/>
    <p:sldId id="321" r:id="rId121"/>
    <p:sldId id="322" r:id="rId122"/>
    <p:sldId id="320" r:id="rId123"/>
    <p:sldId id="329" r:id="rId124"/>
    <p:sldId id="330" r:id="rId125"/>
    <p:sldId id="331" r:id="rId126"/>
    <p:sldId id="332" r:id="rId127"/>
    <p:sldId id="333" r:id="rId128"/>
    <p:sldId id="344" r:id="rId129"/>
    <p:sldId id="340" r:id="rId130"/>
    <p:sldId id="352" r:id="rId131"/>
    <p:sldId id="353" r:id="rId132"/>
    <p:sldId id="354" r:id="rId133"/>
    <p:sldId id="355" r:id="rId134"/>
    <p:sldId id="356" r:id="rId135"/>
    <p:sldId id="357" r:id="rId13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17" autoAdjust="0"/>
  </p:normalViewPr>
  <p:slideViewPr>
    <p:cSldViewPr>
      <p:cViewPr varScale="1">
        <p:scale>
          <a:sx n="116" d="100"/>
          <a:sy n="116" d="100"/>
        </p:scale>
        <p:origin x="1386"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96" d="100"/>
        <a:sy n="96" d="100"/>
      </p:scale>
      <p:origin x="0" y="-13872"/>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9.xml"/><Relationship Id="rId21" Type="http://schemas.openxmlformats.org/officeDocument/2006/relationships/slide" Target="slides/slide13.xml"/><Relationship Id="rId42" Type="http://schemas.openxmlformats.org/officeDocument/2006/relationships/slide" Target="slides/slide34.xml"/><Relationship Id="rId63" Type="http://schemas.openxmlformats.org/officeDocument/2006/relationships/slide" Target="slides/slide55.xml"/><Relationship Id="rId84" Type="http://schemas.openxmlformats.org/officeDocument/2006/relationships/slide" Target="slides/slide76.xml"/><Relationship Id="rId138" Type="http://schemas.openxmlformats.org/officeDocument/2006/relationships/presProps" Target="presProps.xml"/><Relationship Id="rId107" Type="http://schemas.openxmlformats.org/officeDocument/2006/relationships/slide" Target="slides/slide99.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102" Type="http://schemas.openxmlformats.org/officeDocument/2006/relationships/slide" Target="slides/slide94.xml"/><Relationship Id="rId123" Type="http://schemas.openxmlformats.org/officeDocument/2006/relationships/slide" Target="slides/slide115.xml"/><Relationship Id="rId128" Type="http://schemas.openxmlformats.org/officeDocument/2006/relationships/slide" Target="slides/slide120.xml"/><Relationship Id="rId5" Type="http://schemas.openxmlformats.org/officeDocument/2006/relationships/slideMaster" Target="slideMasters/slideMaster5.xml"/><Relationship Id="rId90" Type="http://schemas.openxmlformats.org/officeDocument/2006/relationships/slide" Target="slides/slide82.xml"/><Relationship Id="rId95" Type="http://schemas.openxmlformats.org/officeDocument/2006/relationships/slide" Target="slides/slide87.xml"/><Relationship Id="rId22" Type="http://schemas.openxmlformats.org/officeDocument/2006/relationships/slide" Target="slides/slide14.xml"/><Relationship Id="rId27" Type="http://schemas.openxmlformats.org/officeDocument/2006/relationships/slide" Target="slides/slide19.xml"/><Relationship Id="rId43" Type="http://schemas.openxmlformats.org/officeDocument/2006/relationships/slide" Target="slides/slide35.xml"/><Relationship Id="rId48" Type="http://schemas.openxmlformats.org/officeDocument/2006/relationships/slide" Target="slides/slide40.xml"/><Relationship Id="rId64" Type="http://schemas.openxmlformats.org/officeDocument/2006/relationships/slide" Target="slides/slide56.xml"/><Relationship Id="rId69" Type="http://schemas.openxmlformats.org/officeDocument/2006/relationships/slide" Target="slides/slide61.xml"/><Relationship Id="rId113" Type="http://schemas.openxmlformats.org/officeDocument/2006/relationships/slide" Target="slides/slide105.xml"/><Relationship Id="rId118" Type="http://schemas.openxmlformats.org/officeDocument/2006/relationships/slide" Target="slides/slide110.xml"/><Relationship Id="rId134" Type="http://schemas.openxmlformats.org/officeDocument/2006/relationships/slide" Target="slides/slide126.xml"/><Relationship Id="rId139" Type="http://schemas.openxmlformats.org/officeDocument/2006/relationships/viewProps" Target="viewProps.xml"/><Relationship Id="rId80" Type="http://schemas.openxmlformats.org/officeDocument/2006/relationships/slide" Target="slides/slide72.xml"/><Relationship Id="rId85" Type="http://schemas.openxmlformats.org/officeDocument/2006/relationships/slide" Target="slides/slide77.xml"/><Relationship Id="rId12" Type="http://schemas.openxmlformats.org/officeDocument/2006/relationships/slide" Target="slides/slide4.xml"/><Relationship Id="rId17" Type="http://schemas.openxmlformats.org/officeDocument/2006/relationships/slide" Target="slides/slide9.xml"/><Relationship Id="rId33" Type="http://schemas.openxmlformats.org/officeDocument/2006/relationships/slide" Target="slides/slide25.xml"/><Relationship Id="rId38" Type="http://schemas.openxmlformats.org/officeDocument/2006/relationships/slide" Target="slides/slide30.xml"/><Relationship Id="rId59" Type="http://schemas.openxmlformats.org/officeDocument/2006/relationships/slide" Target="slides/slide51.xml"/><Relationship Id="rId103" Type="http://schemas.openxmlformats.org/officeDocument/2006/relationships/slide" Target="slides/slide95.xml"/><Relationship Id="rId108" Type="http://schemas.openxmlformats.org/officeDocument/2006/relationships/slide" Target="slides/slide100.xml"/><Relationship Id="rId124" Type="http://schemas.openxmlformats.org/officeDocument/2006/relationships/slide" Target="slides/slide116.xml"/><Relationship Id="rId129" Type="http://schemas.openxmlformats.org/officeDocument/2006/relationships/slide" Target="slides/slide121.xml"/><Relationship Id="rId54" Type="http://schemas.openxmlformats.org/officeDocument/2006/relationships/slide" Target="slides/slide46.xml"/><Relationship Id="rId70" Type="http://schemas.openxmlformats.org/officeDocument/2006/relationships/slide" Target="slides/slide62.xml"/><Relationship Id="rId75" Type="http://schemas.openxmlformats.org/officeDocument/2006/relationships/slide" Target="slides/slide67.xml"/><Relationship Id="rId91" Type="http://schemas.openxmlformats.org/officeDocument/2006/relationships/slide" Target="slides/slide83.xml"/><Relationship Id="rId96" Type="http://schemas.openxmlformats.org/officeDocument/2006/relationships/slide" Target="slides/slide88.xml"/><Relationship Id="rId14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5.xml"/><Relationship Id="rId28" Type="http://schemas.openxmlformats.org/officeDocument/2006/relationships/slide" Target="slides/slide20.xml"/><Relationship Id="rId49" Type="http://schemas.openxmlformats.org/officeDocument/2006/relationships/slide" Target="slides/slide41.xml"/><Relationship Id="rId114" Type="http://schemas.openxmlformats.org/officeDocument/2006/relationships/slide" Target="slides/slide106.xml"/><Relationship Id="rId119" Type="http://schemas.openxmlformats.org/officeDocument/2006/relationships/slide" Target="slides/slide111.xml"/><Relationship Id="rId44" Type="http://schemas.openxmlformats.org/officeDocument/2006/relationships/slide" Target="slides/slide36.xml"/><Relationship Id="rId60" Type="http://schemas.openxmlformats.org/officeDocument/2006/relationships/slide" Target="slides/slide52.xml"/><Relationship Id="rId65" Type="http://schemas.openxmlformats.org/officeDocument/2006/relationships/slide" Target="slides/slide57.xml"/><Relationship Id="rId81" Type="http://schemas.openxmlformats.org/officeDocument/2006/relationships/slide" Target="slides/slide73.xml"/><Relationship Id="rId86" Type="http://schemas.openxmlformats.org/officeDocument/2006/relationships/slide" Target="slides/slide78.xml"/><Relationship Id="rId130" Type="http://schemas.openxmlformats.org/officeDocument/2006/relationships/slide" Target="slides/slide122.xml"/><Relationship Id="rId135" Type="http://schemas.openxmlformats.org/officeDocument/2006/relationships/slide" Target="slides/slide127.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109" Type="http://schemas.openxmlformats.org/officeDocument/2006/relationships/slide" Target="slides/slide10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04" Type="http://schemas.openxmlformats.org/officeDocument/2006/relationships/slide" Target="slides/slide96.xml"/><Relationship Id="rId120" Type="http://schemas.openxmlformats.org/officeDocument/2006/relationships/slide" Target="slides/slide112.xml"/><Relationship Id="rId125" Type="http://schemas.openxmlformats.org/officeDocument/2006/relationships/slide" Target="slides/slide117.xml"/><Relationship Id="rId141"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63.xml"/><Relationship Id="rId92" Type="http://schemas.openxmlformats.org/officeDocument/2006/relationships/slide" Target="slides/slide84.xml"/><Relationship Id="rId2" Type="http://schemas.openxmlformats.org/officeDocument/2006/relationships/slideMaster" Target="slideMasters/slideMaster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110" Type="http://schemas.openxmlformats.org/officeDocument/2006/relationships/slide" Target="slides/slide102.xml"/><Relationship Id="rId115" Type="http://schemas.openxmlformats.org/officeDocument/2006/relationships/slide" Target="slides/slide107.xml"/><Relationship Id="rId131" Type="http://schemas.openxmlformats.org/officeDocument/2006/relationships/slide" Target="slides/slide123.xml"/><Relationship Id="rId136" Type="http://schemas.openxmlformats.org/officeDocument/2006/relationships/slide" Target="slides/slide128.xml"/><Relationship Id="rId61" Type="http://schemas.openxmlformats.org/officeDocument/2006/relationships/slide" Target="slides/slide53.xml"/><Relationship Id="rId82" Type="http://schemas.openxmlformats.org/officeDocument/2006/relationships/slide" Target="slides/slide74.xml"/><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slide" Target="slides/slide92.xml"/><Relationship Id="rId105" Type="http://schemas.openxmlformats.org/officeDocument/2006/relationships/slide" Target="slides/slide97.xml"/><Relationship Id="rId126" Type="http://schemas.openxmlformats.org/officeDocument/2006/relationships/slide" Target="slides/slide118.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slide" Target="slides/slide85.xml"/><Relationship Id="rId98" Type="http://schemas.openxmlformats.org/officeDocument/2006/relationships/slide" Target="slides/slide90.xml"/><Relationship Id="rId121" Type="http://schemas.openxmlformats.org/officeDocument/2006/relationships/slide" Target="slides/slide113.xml"/><Relationship Id="rId3" Type="http://schemas.openxmlformats.org/officeDocument/2006/relationships/slideMaster" Target="slideMasters/slideMaster3.xml"/><Relationship Id="rId25" Type="http://schemas.openxmlformats.org/officeDocument/2006/relationships/slide" Target="slides/slide17.xml"/><Relationship Id="rId46" Type="http://schemas.openxmlformats.org/officeDocument/2006/relationships/slide" Target="slides/slide38.xml"/><Relationship Id="rId67" Type="http://schemas.openxmlformats.org/officeDocument/2006/relationships/slide" Target="slides/slide59.xml"/><Relationship Id="rId116" Type="http://schemas.openxmlformats.org/officeDocument/2006/relationships/slide" Target="slides/slide108.xml"/><Relationship Id="rId137" Type="http://schemas.openxmlformats.org/officeDocument/2006/relationships/notesMaster" Target="notesMasters/notesMaster1.xml"/><Relationship Id="rId20" Type="http://schemas.openxmlformats.org/officeDocument/2006/relationships/slide" Target="slides/slide12.xml"/><Relationship Id="rId41" Type="http://schemas.openxmlformats.org/officeDocument/2006/relationships/slide" Target="slides/slide33.xml"/><Relationship Id="rId62" Type="http://schemas.openxmlformats.org/officeDocument/2006/relationships/slide" Target="slides/slide54.xml"/><Relationship Id="rId83" Type="http://schemas.openxmlformats.org/officeDocument/2006/relationships/slide" Target="slides/slide75.xml"/><Relationship Id="rId88" Type="http://schemas.openxmlformats.org/officeDocument/2006/relationships/slide" Target="slides/slide80.xml"/><Relationship Id="rId111" Type="http://schemas.openxmlformats.org/officeDocument/2006/relationships/slide" Target="slides/slide103.xml"/><Relationship Id="rId132" Type="http://schemas.openxmlformats.org/officeDocument/2006/relationships/slide" Target="slides/slide124.xml"/><Relationship Id="rId15" Type="http://schemas.openxmlformats.org/officeDocument/2006/relationships/slide" Target="slides/slide7.xml"/><Relationship Id="rId36" Type="http://schemas.openxmlformats.org/officeDocument/2006/relationships/slide" Target="slides/slide28.xml"/><Relationship Id="rId57" Type="http://schemas.openxmlformats.org/officeDocument/2006/relationships/slide" Target="slides/slide49.xml"/><Relationship Id="rId106" Type="http://schemas.openxmlformats.org/officeDocument/2006/relationships/slide" Target="slides/slide98.xml"/><Relationship Id="rId127" Type="http://schemas.openxmlformats.org/officeDocument/2006/relationships/slide" Target="slides/slide119.xml"/><Relationship Id="rId10" Type="http://schemas.openxmlformats.org/officeDocument/2006/relationships/slide" Target="slides/slide2.xml"/><Relationship Id="rId31" Type="http://schemas.openxmlformats.org/officeDocument/2006/relationships/slide" Target="slides/slide23.xml"/><Relationship Id="rId52" Type="http://schemas.openxmlformats.org/officeDocument/2006/relationships/slide" Target="slides/slide44.xml"/><Relationship Id="rId73" Type="http://schemas.openxmlformats.org/officeDocument/2006/relationships/slide" Target="slides/slide65.xml"/><Relationship Id="rId78" Type="http://schemas.openxmlformats.org/officeDocument/2006/relationships/slide" Target="slides/slide70.xml"/><Relationship Id="rId94" Type="http://schemas.openxmlformats.org/officeDocument/2006/relationships/slide" Target="slides/slide86.xml"/><Relationship Id="rId99" Type="http://schemas.openxmlformats.org/officeDocument/2006/relationships/slide" Target="slides/slide91.xml"/><Relationship Id="rId101" Type="http://schemas.openxmlformats.org/officeDocument/2006/relationships/slide" Target="slides/slide93.xml"/><Relationship Id="rId122" Type="http://schemas.openxmlformats.org/officeDocument/2006/relationships/slide" Target="slides/slide114.xml"/><Relationship Id="rId4" Type="http://schemas.openxmlformats.org/officeDocument/2006/relationships/slideMaster" Target="slideMasters/slideMaster4.xml"/><Relationship Id="rId9" Type="http://schemas.openxmlformats.org/officeDocument/2006/relationships/slide" Target="slides/slide1.xml"/><Relationship Id="rId26" Type="http://schemas.openxmlformats.org/officeDocument/2006/relationships/slide" Target="slides/slide18.xml"/><Relationship Id="rId47" Type="http://schemas.openxmlformats.org/officeDocument/2006/relationships/slide" Target="slides/slide39.xml"/><Relationship Id="rId68" Type="http://schemas.openxmlformats.org/officeDocument/2006/relationships/slide" Target="slides/slide60.xml"/><Relationship Id="rId89" Type="http://schemas.openxmlformats.org/officeDocument/2006/relationships/slide" Target="slides/slide81.xml"/><Relationship Id="rId112" Type="http://schemas.openxmlformats.org/officeDocument/2006/relationships/slide" Target="slides/slide104.xml"/><Relationship Id="rId133" Type="http://schemas.openxmlformats.org/officeDocument/2006/relationships/slide" Target="slides/slide125.xml"/><Relationship Id="rId16"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42" name="Rectangle 2">
            <a:extLst>
              <a:ext uri="{FF2B5EF4-FFF2-40B4-BE49-F238E27FC236}">
                <a16:creationId xmlns:a16="http://schemas.microsoft.com/office/drawing/2014/main" id="{EF83C5DD-EEA2-4245-B8BE-90ACE5EFA64D}"/>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panose="020B0604020202020204" pitchFamily="34" charset="0"/>
              </a:defRPr>
            </a:lvl1pPr>
          </a:lstStyle>
          <a:p>
            <a:endParaRPr lang="en-US" altLang="en-US"/>
          </a:p>
        </p:txBody>
      </p:sp>
      <p:sp>
        <p:nvSpPr>
          <p:cNvPr id="215043" name="Rectangle 3">
            <a:extLst>
              <a:ext uri="{FF2B5EF4-FFF2-40B4-BE49-F238E27FC236}">
                <a16:creationId xmlns:a16="http://schemas.microsoft.com/office/drawing/2014/main" id="{35458E72-252D-41AC-B5AD-A422AA9B581F}"/>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panose="020B0604020202020204" pitchFamily="34" charset="0"/>
              </a:defRPr>
            </a:lvl1pPr>
          </a:lstStyle>
          <a:p>
            <a:endParaRPr lang="en-US" altLang="en-US"/>
          </a:p>
        </p:txBody>
      </p:sp>
      <p:sp>
        <p:nvSpPr>
          <p:cNvPr id="215044" name="Rectangle 4">
            <a:extLst>
              <a:ext uri="{FF2B5EF4-FFF2-40B4-BE49-F238E27FC236}">
                <a16:creationId xmlns:a16="http://schemas.microsoft.com/office/drawing/2014/main" id="{8BEA5478-ADA0-4EF7-B2F2-99FD851F13CC}"/>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45" name="Rectangle 5">
            <a:extLst>
              <a:ext uri="{FF2B5EF4-FFF2-40B4-BE49-F238E27FC236}">
                <a16:creationId xmlns:a16="http://schemas.microsoft.com/office/drawing/2014/main" id="{2A04F02D-09C7-4D83-84A4-23A7A7110D54}"/>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5046" name="Rectangle 6">
            <a:extLst>
              <a:ext uri="{FF2B5EF4-FFF2-40B4-BE49-F238E27FC236}">
                <a16:creationId xmlns:a16="http://schemas.microsoft.com/office/drawing/2014/main" id="{7DC4EBD7-EC9A-49FB-BAC2-085829CD4D15}"/>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panose="020B0604020202020204" pitchFamily="34" charset="0"/>
              </a:defRPr>
            </a:lvl1pPr>
          </a:lstStyle>
          <a:p>
            <a:endParaRPr lang="en-US" altLang="en-US"/>
          </a:p>
        </p:txBody>
      </p:sp>
      <p:sp>
        <p:nvSpPr>
          <p:cNvPr id="215047" name="Rectangle 7">
            <a:extLst>
              <a:ext uri="{FF2B5EF4-FFF2-40B4-BE49-F238E27FC236}">
                <a16:creationId xmlns:a16="http://schemas.microsoft.com/office/drawing/2014/main" id="{46B99E00-AEE2-46A7-83FF-3DB41C0E618C}"/>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fld id="{DD2B338A-240C-4414-9C13-7B6AD56610AE}"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0608595-1F9C-4E02-B7F4-116ABBA74CFD}"/>
              </a:ext>
            </a:extLst>
          </p:cNvPr>
          <p:cNvSpPr>
            <a:spLocks noGrp="1" noChangeArrowheads="1"/>
          </p:cNvSpPr>
          <p:nvPr>
            <p:ph type="sldNum" sz="quarter" idx="5"/>
          </p:nvPr>
        </p:nvSpPr>
        <p:spPr>
          <a:ln/>
        </p:spPr>
        <p:txBody>
          <a:bodyPr/>
          <a:lstStyle/>
          <a:p>
            <a:fld id="{E2A4F7FB-88C4-4B17-822A-1D618178FEDF}" type="slidenum">
              <a:rPr lang="en-US" altLang="en-US"/>
              <a:pPr/>
              <a:t>57</a:t>
            </a:fld>
            <a:endParaRPr lang="en-US" altLang="en-US"/>
          </a:p>
        </p:txBody>
      </p:sp>
      <p:sp>
        <p:nvSpPr>
          <p:cNvPr id="219138" name="Rectangle 2">
            <a:extLst>
              <a:ext uri="{FF2B5EF4-FFF2-40B4-BE49-F238E27FC236}">
                <a16:creationId xmlns:a16="http://schemas.microsoft.com/office/drawing/2014/main" id="{E2236550-94D4-4D5B-AED2-135A4F0FB04F}"/>
              </a:ext>
            </a:extLst>
          </p:cNvPr>
          <p:cNvSpPr>
            <a:spLocks noGrp="1" noRot="1" noChangeAspect="1" noChangeArrowheads="1" noTextEdit="1"/>
          </p:cNvSpPr>
          <p:nvPr>
            <p:ph type="sldImg"/>
          </p:nvPr>
        </p:nvSpPr>
        <p:spPr>
          <a:ln/>
        </p:spPr>
      </p:sp>
      <p:sp>
        <p:nvSpPr>
          <p:cNvPr id="219139" name="Rectangle 3">
            <a:extLst>
              <a:ext uri="{FF2B5EF4-FFF2-40B4-BE49-F238E27FC236}">
                <a16:creationId xmlns:a16="http://schemas.microsoft.com/office/drawing/2014/main" id="{D4FDA93A-B4D2-42C0-AF7B-BBF5ED460DD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CEB6B7D-320E-4D04-8319-440C03AB51B1}"/>
              </a:ext>
            </a:extLst>
          </p:cNvPr>
          <p:cNvSpPr>
            <a:spLocks noGrp="1" noChangeArrowheads="1"/>
          </p:cNvSpPr>
          <p:nvPr>
            <p:ph type="sldNum" sz="quarter" idx="5"/>
          </p:nvPr>
        </p:nvSpPr>
        <p:spPr>
          <a:ln/>
        </p:spPr>
        <p:txBody>
          <a:bodyPr/>
          <a:lstStyle/>
          <a:p>
            <a:fld id="{A2BA76BC-B9FD-4A6B-804C-E8DB8CD07409}" type="slidenum">
              <a:rPr lang="en-US" altLang="en-US"/>
              <a:pPr/>
              <a:t>90</a:t>
            </a:fld>
            <a:endParaRPr lang="en-US" altLang="en-US"/>
          </a:p>
        </p:txBody>
      </p:sp>
      <p:sp>
        <p:nvSpPr>
          <p:cNvPr id="216066" name="Rectangle 2">
            <a:extLst>
              <a:ext uri="{FF2B5EF4-FFF2-40B4-BE49-F238E27FC236}">
                <a16:creationId xmlns:a16="http://schemas.microsoft.com/office/drawing/2014/main" id="{7686E03E-4D42-4F02-A163-EA6970CB4B0E}"/>
              </a:ext>
            </a:extLst>
          </p:cNvPr>
          <p:cNvSpPr>
            <a:spLocks noGrp="1" noRot="1" noChangeAspect="1" noChangeArrowheads="1" noTextEdit="1"/>
          </p:cNvSpPr>
          <p:nvPr>
            <p:ph type="sldImg"/>
          </p:nvPr>
        </p:nvSpPr>
        <p:spPr>
          <a:ln/>
        </p:spPr>
      </p:sp>
      <p:sp>
        <p:nvSpPr>
          <p:cNvPr id="216067" name="Rectangle 3">
            <a:extLst>
              <a:ext uri="{FF2B5EF4-FFF2-40B4-BE49-F238E27FC236}">
                <a16:creationId xmlns:a16="http://schemas.microsoft.com/office/drawing/2014/main" id="{A7CA4781-4382-4DCB-92CA-75AE68A6A4A2}"/>
              </a:ext>
            </a:extLst>
          </p:cNvPr>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A8071A33-10B2-4FF9-B336-6657FB8F3EF3}"/>
              </a:ext>
            </a:extLst>
          </p:cNvPr>
          <p:cNvSpPr>
            <a:spLocks noGrp="1" noChangeArrowheads="1"/>
          </p:cNvSpPr>
          <p:nvPr>
            <p:ph type="ctrTitle" sz="quarter"/>
          </p:nvPr>
        </p:nvSpPr>
        <p:spPr>
          <a:xfrm>
            <a:off x="685800" y="1997075"/>
            <a:ext cx="7772400" cy="1431925"/>
          </a:xfrm>
        </p:spPr>
        <p:txBody>
          <a:bodyPr anchor="b" anchorCtr="1"/>
          <a:lstStyle>
            <a:lvl1pPr algn="ctr">
              <a:defRPr/>
            </a:lvl1pPr>
          </a:lstStyle>
          <a:p>
            <a:pPr lvl="0"/>
            <a:r>
              <a:rPr lang="en-US" altLang="en-US" noProof="0"/>
              <a:t>Click to edit Master title style</a:t>
            </a:r>
          </a:p>
        </p:txBody>
      </p:sp>
      <p:sp>
        <p:nvSpPr>
          <p:cNvPr id="88067" name="Rectangle 3">
            <a:extLst>
              <a:ext uri="{FF2B5EF4-FFF2-40B4-BE49-F238E27FC236}">
                <a16:creationId xmlns:a16="http://schemas.microsoft.com/office/drawing/2014/main" id="{2EEF3251-BB69-4C65-928A-B3ECFCCB5287}"/>
              </a:ext>
            </a:extLst>
          </p:cNvPr>
          <p:cNvSpPr>
            <a:spLocks noGrp="1" noChangeArrowheads="1"/>
          </p:cNvSpPr>
          <p:nvPr>
            <p:ph type="subTitle" sz="quarter" idx="1"/>
          </p:nvPr>
        </p:nvSpPr>
        <p:spPr>
          <a:xfrm>
            <a:off x="1371600" y="4648200"/>
            <a:ext cx="6400800" cy="990600"/>
          </a:xfrm>
        </p:spPr>
        <p:txBody>
          <a:bodyPr/>
          <a:lstStyle>
            <a:lvl1pPr marL="0" indent="0" algn="ctr">
              <a:buFont typeface="Wingdings" panose="05000000000000000000" pitchFamily="2" charset="2"/>
              <a:buNone/>
              <a:defRPr/>
            </a:lvl1pPr>
          </a:lstStyle>
          <a:p>
            <a:pPr lvl="0"/>
            <a:r>
              <a:rPr lang="en-US" altLang="en-US" noProof="0"/>
              <a:t>Click to edit Master subtitle style</a:t>
            </a:r>
          </a:p>
        </p:txBody>
      </p:sp>
      <p:sp>
        <p:nvSpPr>
          <p:cNvPr id="88068" name="Freeform 4">
            <a:extLst>
              <a:ext uri="{FF2B5EF4-FFF2-40B4-BE49-F238E27FC236}">
                <a16:creationId xmlns:a16="http://schemas.microsoft.com/office/drawing/2014/main" id="{EC0A4C66-4D53-4A2F-8E99-EDD6D593C02F}"/>
              </a:ext>
            </a:extLst>
          </p:cNvPr>
          <p:cNvSpPr>
            <a:spLocks/>
          </p:cNvSpPr>
          <p:nvPr/>
        </p:nvSpPr>
        <p:spPr bwMode="auto">
          <a:xfrm>
            <a:off x="285750" y="2803525"/>
            <a:ext cx="1588" cy="3035300"/>
          </a:xfrm>
          <a:custGeom>
            <a:avLst/>
            <a:gdLst>
              <a:gd name="T0" fmla="*/ 0 h 1912"/>
              <a:gd name="T1" fmla="*/ 6 h 1912"/>
              <a:gd name="T2" fmla="*/ 6 h 1912"/>
              <a:gd name="T3" fmla="*/ 60 h 1912"/>
              <a:gd name="T4" fmla="*/ 1912 h 1912"/>
              <a:gd name="T5" fmla="*/ 1912 h 1912"/>
              <a:gd name="T6" fmla="*/ 0 h 1912"/>
              <a:gd name="T7" fmla="*/ 0 h 191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912">
                <a:moveTo>
                  <a:pt x="0" y="0"/>
                </a:moveTo>
                <a:lnTo>
                  <a:pt x="0" y="6"/>
                </a:lnTo>
                <a:lnTo>
                  <a:pt x="0" y="6"/>
                </a:lnTo>
                <a:lnTo>
                  <a:pt x="0" y="60"/>
                </a:lnTo>
                <a:lnTo>
                  <a:pt x="0" y="1912"/>
                </a:lnTo>
                <a:lnTo>
                  <a:pt x="0" y="1912"/>
                </a:lnTo>
                <a:lnTo>
                  <a:pt x="0" y="0"/>
                </a:lnTo>
                <a:lnTo>
                  <a:pt x="0" y="0"/>
                </a:lnTo>
                <a:close/>
              </a:path>
            </a:pathLst>
          </a:custGeom>
          <a:solidFill>
            <a:srgbClr val="6BBA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E9797-2191-4540-8A1D-96D04DD6BB26}"/>
              </a:ext>
            </a:extLst>
          </p:cNvPr>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FAAE64DA-A5B3-4D79-8D46-98A0C6A6BE54}"/>
              </a:ext>
            </a:extLst>
          </p:cNvPr>
          <p:cNvSpPr>
            <a:spLocks noGrp="1"/>
          </p:cNvSpPr>
          <p:nvPr>
            <p:ph idx="1"/>
          </p:nvPr>
        </p:nvSpPr>
        <p:spPr/>
        <p:txBody>
          <a:bodyPr/>
          <a:lstStyle>
            <a:lvl1pPr marL="457200" indent="-457200">
              <a:buClr>
                <a:srgbClr val="FFFF00"/>
              </a:buClr>
              <a:defRPr>
                <a:latin typeface="Calibri" panose="020F0502020204030204" pitchFamily="34" charset="0"/>
                <a:cs typeface="Calibri" panose="020F0502020204030204" pitchFamily="34" charset="0"/>
              </a:defRPr>
            </a:lvl1pPr>
            <a:lvl2pPr marL="860425" indent="-403225">
              <a:defRPr>
                <a:latin typeface="Calibri" panose="020F0502020204030204" pitchFamily="34" charset="0"/>
                <a:cs typeface="Calibri" panose="020F0502020204030204" pitchFamily="34" charset="0"/>
              </a:defRPr>
            </a:lvl2pPr>
            <a:lvl3pPr marL="1257300" indent="-342900">
              <a:buClr>
                <a:srgbClr val="FFFF00"/>
              </a:buClr>
              <a:defRPr>
                <a:latin typeface="Calibri" panose="020F0502020204030204" pitchFamily="34" charset="0"/>
                <a:cs typeface="Calibri" panose="020F0502020204030204" pitchFamily="34" charset="0"/>
              </a:defRPr>
            </a:lvl3pPr>
            <a:lvl4pPr marL="1660525" indent="-288925">
              <a:defRPr>
                <a:latin typeface="Calibri" panose="020F0502020204030204" pitchFamily="34" charset="0"/>
                <a:cs typeface="Calibri" panose="020F0502020204030204" pitchFamily="34" charset="0"/>
              </a:defRPr>
            </a:lvl4pPr>
            <a:lvl5pPr marL="2117725" indent="-288925">
              <a:buClr>
                <a:srgbClr val="FFFF00"/>
              </a:buCl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30153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CFC47-0496-4CA3-BB06-34A09D6E9EF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6502D17-7CFA-442B-8B76-A3935A4190BC}"/>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1924721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46135-9359-46E2-865F-898F1DC34F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525978A-801B-4044-A990-A86BC6C8663C}"/>
              </a:ext>
            </a:extLst>
          </p:cNvPr>
          <p:cNvSpPr>
            <a:spLocks noGrp="1"/>
          </p:cNvSpPr>
          <p:nvPr>
            <p:ph sz="half" idx="1"/>
          </p:nvPr>
        </p:nvSpPr>
        <p:spPr>
          <a:xfrm>
            <a:off x="304800" y="1905000"/>
            <a:ext cx="41910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5ABCBC5-BD73-40FD-AF63-10C422E9FC2A}"/>
              </a:ext>
            </a:extLst>
          </p:cNvPr>
          <p:cNvSpPr>
            <a:spLocks noGrp="1"/>
          </p:cNvSpPr>
          <p:nvPr>
            <p:ph sz="half" idx="2"/>
          </p:nvPr>
        </p:nvSpPr>
        <p:spPr>
          <a:xfrm>
            <a:off x="4648200" y="1905000"/>
            <a:ext cx="41910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8987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7B913-37D9-4341-BFFF-D46CBAE75BF1}"/>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F86401D-728F-4AE7-A30F-33E4CBB20E09}"/>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E7020A-698F-4D45-9E3F-DAB5951ED0EA}"/>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7A210B6-5253-4F88-9F9F-B7F4A13C13C4}"/>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577C3EB-684B-4F19-A81D-CB2DA6AE6ADE}"/>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87803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3B61D-554C-4E4B-83F6-61C9CE0A9C0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411576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1607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7AF14-1E77-49FD-B8E2-86374098585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F4BDA4D-6A93-4A7F-8701-A8B123C179C7}"/>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D5341E0-7E62-4F45-A042-C931F470BBEF}"/>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096290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CDDF4-A3BD-4F1A-933A-502DC483F979}"/>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824446E-422B-42F3-9835-882B00CC994A}"/>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B5A32CE-D25F-44B4-B424-B6F4F3F6226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651548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56D15-CD9C-482F-8874-20CA54BFDB0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1EF1BDC-4F2C-46F2-B77D-7587F17DF5C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986591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5C236B8-55EA-4DA1-9944-AE997CCEA511}"/>
              </a:ext>
            </a:extLst>
          </p:cNvPr>
          <p:cNvSpPr>
            <a:spLocks noGrp="1"/>
          </p:cNvSpPr>
          <p:nvPr>
            <p:ph type="title" orient="vert"/>
          </p:nvPr>
        </p:nvSpPr>
        <p:spPr>
          <a:xfrm>
            <a:off x="6705600" y="292100"/>
            <a:ext cx="2133600" cy="63373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EDBBD76-8C32-4823-88B6-0C8F1597DA9A}"/>
              </a:ext>
            </a:extLst>
          </p:cNvPr>
          <p:cNvSpPr>
            <a:spLocks noGrp="1"/>
          </p:cNvSpPr>
          <p:nvPr>
            <p:ph type="body" orient="vert" idx="1"/>
          </p:nvPr>
        </p:nvSpPr>
        <p:spPr>
          <a:xfrm>
            <a:off x="304800" y="292100"/>
            <a:ext cx="6248400" cy="6337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888955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A8E0D-912A-4E00-BE02-A466754B96B0}"/>
              </a:ext>
            </a:extLst>
          </p:cNvPr>
          <p:cNvSpPr>
            <a:spLocks noGrp="1"/>
          </p:cNvSpPr>
          <p:nvPr>
            <p:ph type="title"/>
          </p:nvPr>
        </p:nvSpPr>
        <p:spPr>
          <a:xfrm>
            <a:off x="304800" y="292100"/>
            <a:ext cx="8534400" cy="13843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176ABA97-DEA9-4DA5-9702-7EA71C478096}"/>
              </a:ext>
            </a:extLst>
          </p:cNvPr>
          <p:cNvSpPr>
            <a:spLocks noGrp="1"/>
          </p:cNvSpPr>
          <p:nvPr>
            <p:ph type="body" sz="half" idx="1"/>
          </p:nvPr>
        </p:nvSpPr>
        <p:spPr>
          <a:xfrm>
            <a:off x="304800" y="1905000"/>
            <a:ext cx="41910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C901FD9-D124-4184-8A0A-9B316D9BAB52}"/>
              </a:ext>
            </a:extLst>
          </p:cNvPr>
          <p:cNvSpPr>
            <a:spLocks noGrp="1"/>
          </p:cNvSpPr>
          <p:nvPr>
            <p:ph sz="half" idx="2"/>
          </p:nvPr>
        </p:nvSpPr>
        <p:spPr>
          <a:xfrm>
            <a:off x="4648200" y="1905000"/>
            <a:ext cx="41910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538455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55650" name="Group 2">
            <a:extLst>
              <a:ext uri="{FF2B5EF4-FFF2-40B4-BE49-F238E27FC236}">
                <a16:creationId xmlns:a16="http://schemas.microsoft.com/office/drawing/2014/main" id="{5232B2F1-754E-4168-AA85-4E26D98FADED}"/>
              </a:ext>
            </a:extLst>
          </p:cNvPr>
          <p:cNvGrpSpPr>
            <a:grpSpLocks/>
          </p:cNvGrpSpPr>
          <p:nvPr/>
        </p:nvGrpSpPr>
        <p:grpSpPr bwMode="auto">
          <a:xfrm>
            <a:off x="-6350" y="20638"/>
            <a:ext cx="9144000" cy="6858000"/>
            <a:chOff x="0" y="0"/>
            <a:chExt cx="5760" cy="4320"/>
          </a:xfrm>
        </p:grpSpPr>
        <p:sp>
          <p:nvSpPr>
            <p:cNvPr id="155651" name="Freeform 3">
              <a:extLst>
                <a:ext uri="{FF2B5EF4-FFF2-40B4-BE49-F238E27FC236}">
                  <a16:creationId xmlns:a16="http://schemas.microsoft.com/office/drawing/2014/main" id="{547F720D-27DE-4AA9-9C94-17B6646B1C10}"/>
                </a:ext>
              </a:extLst>
            </p:cNvPr>
            <p:cNvSpPr>
              <a:spLocks/>
            </p:cNvSpPr>
            <p:nvPr/>
          </p:nvSpPr>
          <p:spPr bwMode="hidden">
            <a:xfrm>
              <a:off x="0" y="3072"/>
              <a:ext cx="5760" cy="1248"/>
            </a:xfrm>
            <a:custGeom>
              <a:avLst/>
              <a:gdLst>
                <a:gd name="T0" fmla="*/ 6027 w 6027"/>
                <a:gd name="T1" fmla="*/ 2296 h 2296"/>
                <a:gd name="T2" fmla="*/ 0 w 6027"/>
                <a:gd name="T3" fmla="*/ 2296 h 2296"/>
                <a:gd name="T4" fmla="*/ 0 w 6027"/>
                <a:gd name="T5" fmla="*/ 0 h 2296"/>
                <a:gd name="T6" fmla="*/ 6027 w 6027"/>
                <a:gd name="T7" fmla="*/ 0 h 2296"/>
                <a:gd name="T8" fmla="*/ 6027 w 6027"/>
                <a:gd name="T9" fmla="*/ 2296 h 2296"/>
                <a:gd name="T10" fmla="*/ 6027 w 6027"/>
                <a:gd name="T11" fmla="*/ 2296 h 2296"/>
              </a:gdLst>
              <a:ahLst/>
              <a:cxnLst>
                <a:cxn ang="0">
                  <a:pos x="T0" y="T1"/>
                </a:cxn>
                <a:cxn ang="0">
                  <a:pos x="T2" y="T3"/>
                </a:cxn>
                <a:cxn ang="0">
                  <a:pos x="T4" y="T5"/>
                </a:cxn>
                <a:cxn ang="0">
                  <a:pos x="T6" y="T7"/>
                </a:cxn>
                <a:cxn ang="0">
                  <a:pos x="T8" y="T9"/>
                </a:cxn>
                <a:cxn ang="0">
                  <a:pos x="T10" y="T11"/>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5652" name="Freeform 4">
              <a:extLst>
                <a:ext uri="{FF2B5EF4-FFF2-40B4-BE49-F238E27FC236}">
                  <a16:creationId xmlns:a16="http://schemas.microsoft.com/office/drawing/2014/main" id="{C5DBDE03-2407-43BF-840B-EC496B6C170E}"/>
                </a:ext>
              </a:extLst>
            </p:cNvPr>
            <p:cNvSpPr>
              <a:spLocks/>
            </p:cNvSpPr>
            <p:nvPr/>
          </p:nvSpPr>
          <p:spPr bwMode="hidden">
            <a:xfrm>
              <a:off x="0" y="0"/>
              <a:ext cx="5760" cy="3072"/>
            </a:xfrm>
            <a:custGeom>
              <a:avLst/>
              <a:gdLst>
                <a:gd name="T0" fmla="*/ 6027 w 6027"/>
                <a:gd name="T1" fmla="*/ 2296 h 2296"/>
                <a:gd name="T2" fmla="*/ 0 w 6027"/>
                <a:gd name="T3" fmla="*/ 2296 h 2296"/>
                <a:gd name="T4" fmla="*/ 0 w 6027"/>
                <a:gd name="T5" fmla="*/ 0 h 2296"/>
                <a:gd name="T6" fmla="*/ 6027 w 6027"/>
                <a:gd name="T7" fmla="*/ 0 h 2296"/>
                <a:gd name="T8" fmla="*/ 6027 w 6027"/>
                <a:gd name="T9" fmla="*/ 2296 h 2296"/>
                <a:gd name="T10" fmla="*/ 6027 w 6027"/>
                <a:gd name="T11" fmla="*/ 2296 h 2296"/>
              </a:gdLst>
              <a:ahLst/>
              <a:cxnLst>
                <a:cxn ang="0">
                  <a:pos x="T0" y="T1"/>
                </a:cxn>
                <a:cxn ang="0">
                  <a:pos x="T2" y="T3"/>
                </a:cxn>
                <a:cxn ang="0">
                  <a:pos x="T4" y="T5"/>
                </a:cxn>
                <a:cxn ang="0">
                  <a:pos x="T6" y="T7"/>
                </a:cxn>
                <a:cxn ang="0">
                  <a:pos x="T8" y="T9"/>
                </a:cxn>
                <a:cxn ang="0">
                  <a:pos x="T10" y="T11"/>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55653" name="Freeform 5">
            <a:extLst>
              <a:ext uri="{FF2B5EF4-FFF2-40B4-BE49-F238E27FC236}">
                <a16:creationId xmlns:a16="http://schemas.microsoft.com/office/drawing/2014/main" id="{CC987660-FF89-4654-AB2A-A9077BF8FA22}"/>
              </a:ext>
            </a:extLst>
          </p:cNvPr>
          <p:cNvSpPr>
            <a:spLocks/>
          </p:cNvSpPr>
          <p:nvPr/>
        </p:nvSpPr>
        <p:spPr bwMode="hidden">
          <a:xfrm>
            <a:off x="6242050" y="6269038"/>
            <a:ext cx="2895600" cy="609600"/>
          </a:xfrm>
          <a:custGeom>
            <a:avLst/>
            <a:gdLst>
              <a:gd name="T0" fmla="*/ 5748 w 5748"/>
              <a:gd name="T1" fmla="*/ 246 h 246"/>
              <a:gd name="T2" fmla="*/ 0 w 5748"/>
              <a:gd name="T3" fmla="*/ 246 h 246"/>
              <a:gd name="T4" fmla="*/ 0 w 5748"/>
              <a:gd name="T5" fmla="*/ 0 h 246"/>
              <a:gd name="T6" fmla="*/ 5748 w 5748"/>
              <a:gd name="T7" fmla="*/ 0 h 246"/>
              <a:gd name="T8" fmla="*/ 5748 w 5748"/>
              <a:gd name="T9" fmla="*/ 246 h 246"/>
              <a:gd name="T10" fmla="*/ 5748 w 5748"/>
              <a:gd name="T11" fmla="*/ 246 h 246"/>
            </a:gdLst>
            <a:ahLst/>
            <a:cxnLst>
              <a:cxn ang="0">
                <a:pos x="T0" y="T1"/>
              </a:cxn>
              <a:cxn ang="0">
                <a:pos x="T2" y="T3"/>
              </a:cxn>
              <a:cxn ang="0">
                <a:pos x="T4" y="T5"/>
              </a:cxn>
              <a:cxn ang="0">
                <a:pos x="T6" y="T7"/>
              </a:cxn>
              <a:cxn ang="0">
                <a:pos x="T8" y="T9"/>
              </a:cxn>
              <a:cxn ang="0">
                <a:pos x="T10" y="T11"/>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55654" name="Group 6">
            <a:extLst>
              <a:ext uri="{FF2B5EF4-FFF2-40B4-BE49-F238E27FC236}">
                <a16:creationId xmlns:a16="http://schemas.microsoft.com/office/drawing/2014/main" id="{DD0D4FE8-8204-4AF3-9107-E6848EB3F942}"/>
              </a:ext>
            </a:extLst>
          </p:cNvPr>
          <p:cNvGrpSpPr>
            <a:grpSpLocks/>
          </p:cNvGrpSpPr>
          <p:nvPr/>
        </p:nvGrpSpPr>
        <p:grpSpPr bwMode="auto">
          <a:xfrm>
            <a:off x="-1588" y="6034088"/>
            <a:ext cx="7845426" cy="850900"/>
            <a:chOff x="0" y="3792"/>
            <a:chExt cx="4942" cy="536"/>
          </a:xfrm>
        </p:grpSpPr>
        <p:sp>
          <p:nvSpPr>
            <p:cNvPr id="155655" name="Freeform 7">
              <a:extLst>
                <a:ext uri="{FF2B5EF4-FFF2-40B4-BE49-F238E27FC236}">
                  <a16:creationId xmlns:a16="http://schemas.microsoft.com/office/drawing/2014/main" id="{1DEC252A-2C1E-4BE8-BF63-02444B01D329}"/>
                </a:ext>
              </a:extLst>
            </p:cNvPr>
            <p:cNvSpPr>
              <a:spLocks/>
            </p:cNvSpPr>
            <p:nvPr userDrawn="1"/>
          </p:nvSpPr>
          <p:spPr bwMode="ltGray">
            <a:xfrm>
              <a:off x="1488" y="3792"/>
              <a:ext cx="3240" cy="536"/>
            </a:xfrm>
            <a:custGeom>
              <a:avLst/>
              <a:gdLst>
                <a:gd name="T0" fmla="*/ 3132 w 3240"/>
                <a:gd name="T1" fmla="*/ 469 h 536"/>
                <a:gd name="T2" fmla="*/ 2995 w 3240"/>
                <a:gd name="T3" fmla="*/ 395 h 536"/>
                <a:gd name="T4" fmla="*/ 2911 w 3240"/>
                <a:gd name="T5" fmla="*/ 375 h 536"/>
                <a:gd name="T6" fmla="*/ 2678 w 3240"/>
                <a:gd name="T7" fmla="*/ 228 h 536"/>
                <a:gd name="T8" fmla="*/ 2553 w 3240"/>
                <a:gd name="T9" fmla="*/ 74 h 536"/>
                <a:gd name="T10" fmla="*/ 2457 w 3240"/>
                <a:gd name="T11" fmla="*/ 7 h 536"/>
                <a:gd name="T12" fmla="*/ 2403 w 3240"/>
                <a:gd name="T13" fmla="*/ 47 h 536"/>
                <a:gd name="T14" fmla="*/ 2289 w 3240"/>
                <a:gd name="T15" fmla="*/ 74 h 536"/>
                <a:gd name="T16" fmla="*/ 2134 w 3240"/>
                <a:gd name="T17" fmla="*/ 74 h 536"/>
                <a:gd name="T18" fmla="*/ 2044 w 3240"/>
                <a:gd name="T19" fmla="*/ 128 h 536"/>
                <a:gd name="T20" fmla="*/ 1775 w 3240"/>
                <a:gd name="T21" fmla="*/ 222 h 536"/>
                <a:gd name="T22" fmla="*/ 1602 w 3240"/>
                <a:gd name="T23" fmla="*/ 181 h 536"/>
                <a:gd name="T24" fmla="*/ 1560 w 3240"/>
                <a:gd name="T25" fmla="*/ 101 h 536"/>
                <a:gd name="T26" fmla="*/ 1542 w 3240"/>
                <a:gd name="T27" fmla="*/ 87 h 536"/>
                <a:gd name="T28" fmla="*/ 1446 w 3240"/>
                <a:gd name="T29" fmla="*/ 60 h 536"/>
                <a:gd name="T30" fmla="*/ 1375 w 3240"/>
                <a:gd name="T31" fmla="*/ 74 h 536"/>
                <a:gd name="T32" fmla="*/ 1309 w 3240"/>
                <a:gd name="T33" fmla="*/ 87 h 536"/>
                <a:gd name="T34" fmla="*/ 1243 w 3240"/>
                <a:gd name="T35" fmla="*/ 13 h 536"/>
                <a:gd name="T36" fmla="*/ 1225 w 3240"/>
                <a:gd name="T37" fmla="*/ 0 h 536"/>
                <a:gd name="T38" fmla="*/ 1189 w 3240"/>
                <a:gd name="T39" fmla="*/ 0 h 536"/>
                <a:gd name="T40" fmla="*/ 1106 w 3240"/>
                <a:gd name="T41" fmla="*/ 34 h 536"/>
                <a:gd name="T42" fmla="*/ 1106 w 3240"/>
                <a:gd name="T43" fmla="*/ 34 h 536"/>
                <a:gd name="T44" fmla="*/ 1094 w 3240"/>
                <a:gd name="T45" fmla="*/ 40 h 536"/>
                <a:gd name="T46" fmla="*/ 1070 w 3240"/>
                <a:gd name="T47" fmla="*/ 54 h 536"/>
                <a:gd name="T48" fmla="*/ 1034 w 3240"/>
                <a:gd name="T49" fmla="*/ 74 h 536"/>
                <a:gd name="T50" fmla="*/ 1004 w 3240"/>
                <a:gd name="T51" fmla="*/ 74 h 536"/>
                <a:gd name="T52" fmla="*/ 986 w 3240"/>
                <a:gd name="T53" fmla="*/ 74 h 536"/>
                <a:gd name="T54" fmla="*/ 956 w 3240"/>
                <a:gd name="T55" fmla="*/ 81 h 536"/>
                <a:gd name="T56" fmla="*/ 920 w 3240"/>
                <a:gd name="T57" fmla="*/ 94 h 536"/>
                <a:gd name="T58" fmla="*/ 884 w 3240"/>
                <a:gd name="T59" fmla="*/ 107 h 536"/>
                <a:gd name="T60" fmla="*/ 843 w 3240"/>
                <a:gd name="T61" fmla="*/ 128 h 536"/>
                <a:gd name="T62" fmla="*/ 813 w 3240"/>
                <a:gd name="T63" fmla="*/ 141 h 536"/>
                <a:gd name="T64" fmla="*/ 789 w 3240"/>
                <a:gd name="T65" fmla="*/ 148 h 536"/>
                <a:gd name="T66" fmla="*/ 783 w 3240"/>
                <a:gd name="T67" fmla="*/ 154 h 536"/>
                <a:gd name="T68" fmla="*/ 556 w 3240"/>
                <a:gd name="T69" fmla="*/ 228 h 536"/>
                <a:gd name="T70" fmla="*/ 394 w 3240"/>
                <a:gd name="T71" fmla="*/ 294 h 536"/>
                <a:gd name="T72" fmla="*/ 107 w 3240"/>
                <a:gd name="T73" fmla="*/ 462 h 536"/>
                <a:gd name="T74" fmla="*/ 0 w 3240"/>
                <a:gd name="T75" fmla="*/ 536 h 536"/>
                <a:gd name="T76" fmla="*/ 3240 w 3240"/>
                <a:gd name="T77" fmla="*/ 536 h 536"/>
                <a:gd name="T78" fmla="*/ 3132 w 3240"/>
                <a:gd name="T79" fmla="*/ 469 h 536"/>
                <a:gd name="T80" fmla="*/ 3132 w 3240"/>
                <a:gd name="T81" fmla="*/ 469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55656" name="Group 8">
              <a:extLst>
                <a:ext uri="{FF2B5EF4-FFF2-40B4-BE49-F238E27FC236}">
                  <a16:creationId xmlns:a16="http://schemas.microsoft.com/office/drawing/2014/main" id="{5191FA52-5525-45C7-9CC8-0761ABA5A9F7}"/>
                </a:ext>
              </a:extLst>
            </p:cNvPr>
            <p:cNvGrpSpPr>
              <a:grpSpLocks/>
            </p:cNvGrpSpPr>
            <p:nvPr userDrawn="1"/>
          </p:nvGrpSpPr>
          <p:grpSpPr bwMode="auto">
            <a:xfrm>
              <a:off x="2486" y="3792"/>
              <a:ext cx="2456" cy="536"/>
              <a:chOff x="2486" y="3792"/>
              <a:chExt cx="2456" cy="536"/>
            </a:xfrm>
          </p:grpSpPr>
          <p:sp>
            <p:nvSpPr>
              <p:cNvPr id="155657" name="Freeform 9">
                <a:extLst>
                  <a:ext uri="{FF2B5EF4-FFF2-40B4-BE49-F238E27FC236}">
                    <a16:creationId xmlns:a16="http://schemas.microsoft.com/office/drawing/2014/main" id="{CB50BFDF-A638-4AF8-9C13-D12B25A97554}"/>
                  </a:ext>
                </a:extLst>
              </p:cNvPr>
              <p:cNvSpPr>
                <a:spLocks/>
              </p:cNvSpPr>
              <p:nvPr userDrawn="1"/>
            </p:nvSpPr>
            <p:spPr bwMode="ltGray">
              <a:xfrm>
                <a:off x="3948" y="3799"/>
                <a:ext cx="994" cy="529"/>
              </a:xfrm>
              <a:custGeom>
                <a:avLst/>
                <a:gdLst>
                  <a:gd name="T0" fmla="*/ 636 w 994"/>
                  <a:gd name="T1" fmla="*/ 373 h 529"/>
                  <a:gd name="T2" fmla="*/ 495 w 994"/>
                  <a:gd name="T3" fmla="*/ 370 h 529"/>
                  <a:gd name="T4" fmla="*/ 280 w 994"/>
                  <a:gd name="T5" fmla="*/ 249 h 529"/>
                  <a:gd name="T6" fmla="*/ 127 w 994"/>
                  <a:gd name="T7" fmla="*/ 66 h 529"/>
                  <a:gd name="T8" fmla="*/ 0 w 994"/>
                  <a:gd name="T9" fmla="*/ 0 h 529"/>
                  <a:gd name="T10" fmla="*/ 22 w 994"/>
                  <a:gd name="T11" fmla="*/ 26 h 529"/>
                  <a:gd name="T12" fmla="*/ 0 w 994"/>
                  <a:gd name="T13" fmla="*/ 65 h 529"/>
                  <a:gd name="T14" fmla="*/ 30 w 994"/>
                  <a:gd name="T15" fmla="*/ 119 h 529"/>
                  <a:gd name="T16" fmla="*/ 75 w 994"/>
                  <a:gd name="T17" fmla="*/ 243 h 529"/>
                  <a:gd name="T18" fmla="*/ 45 w 994"/>
                  <a:gd name="T19" fmla="*/ 422 h 529"/>
                  <a:gd name="T20" fmla="*/ 200 w 994"/>
                  <a:gd name="T21" fmla="*/ 329 h 529"/>
                  <a:gd name="T22" fmla="*/ 592 w 994"/>
                  <a:gd name="T23" fmla="*/ 527 h 529"/>
                  <a:gd name="T24" fmla="*/ 994 w 994"/>
                  <a:gd name="T25" fmla="*/ 529 h 529"/>
                  <a:gd name="T26" fmla="*/ 828 w 994"/>
                  <a:gd name="T27" fmla="*/ 473 h 529"/>
                  <a:gd name="T28" fmla="*/ 636 w 994"/>
                  <a:gd name="T29" fmla="*/ 373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94" h="529">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592" y="527"/>
                    </a:lnTo>
                    <a:lnTo>
                      <a:pt x="994" y="529"/>
                    </a:lnTo>
                    <a:lnTo>
                      <a:pt x="828" y="473"/>
                    </a:lnTo>
                    <a:lnTo>
                      <a:pt x="636" y="37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5658" name="Freeform 10">
                <a:extLst>
                  <a:ext uri="{FF2B5EF4-FFF2-40B4-BE49-F238E27FC236}">
                    <a16:creationId xmlns:a16="http://schemas.microsoft.com/office/drawing/2014/main" id="{5B5B8B38-05E6-42AB-AE37-EA793EF7F2F0}"/>
                  </a:ext>
                </a:extLst>
              </p:cNvPr>
              <p:cNvSpPr>
                <a:spLocks/>
              </p:cNvSpPr>
              <p:nvPr userDrawn="1"/>
            </p:nvSpPr>
            <p:spPr bwMode="ltGray">
              <a:xfrm>
                <a:off x="2677" y="3792"/>
                <a:ext cx="186" cy="395"/>
              </a:xfrm>
              <a:custGeom>
                <a:avLst/>
                <a:gdLst>
                  <a:gd name="T0" fmla="*/ 36 w 186"/>
                  <a:gd name="T1" fmla="*/ 0 h 353"/>
                  <a:gd name="T2" fmla="*/ 54 w 186"/>
                  <a:gd name="T3" fmla="*/ 18 h 353"/>
                  <a:gd name="T4" fmla="*/ 24 w 186"/>
                  <a:gd name="T5" fmla="*/ 30 h 353"/>
                  <a:gd name="T6" fmla="*/ 18 w 186"/>
                  <a:gd name="T7" fmla="*/ 66 h 353"/>
                  <a:gd name="T8" fmla="*/ 42 w 186"/>
                  <a:gd name="T9" fmla="*/ 114 h 353"/>
                  <a:gd name="T10" fmla="*/ 48 w 186"/>
                  <a:gd name="T11" fmla="*/ 162 h 353"/>
                  <a:gd name="T12" fmla="*/ 0 w 186"/>
                  <a:gd name="T13" fmla="*/ 353 h 353"/>
                  <a:gd name="T14" fmla="*/ 54 w 186"/>
                  <a:gd name="T15" fmla="*/ 233 h 353"/>
                  <a:gd name="T16" fmla="*/ 84 w 186"/>
                  <a:gd name="T17" fmla="*/ 216 h 353"/>
                  <a:gd name="T18" fmla="*/ 126 w 186"/>
                  <a:gd name="T19" fmla="*/ 126 h 353"/>
                  <a:gd name="T20" fmla="*/ 144 w 186"/>
                  <a:gd name="T21" fmla="*/ 120 h 353"/>
                  <a:gd name="T22" fmla="*/ 144 w 186"/>
                  <a:gd name="T23" fmla="*/ 90 h 353"/>
                  <a:gd name="T24" fmla="*/ 186 w 186"/>
                  <a:gd name="T25" fmla="*/ 66 h 353"/>
                  <a:gd name="T26" fmla="*/ 162 w 186"/>
                  <a:gd name="T27" fmla="*/ 60 h 353"/>
                  <a:gd name="T28" fmla="*/ 36 w 186"/>
                  <a:gd name="T29" fmla="*/ 0 h 353"/>
                  <a:gd name="T30" fmla="*/ 36 w 186"/>
                  <a:gd name="T31"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5659" name="Freeform 11">
                <a:extLst>
                  <a:ext uri="{FF2B5EF4-FFF2-40B4-BE49-F238E27FC236}">
                    <a16:creationId xmlns:a16="http://schemas.microsoft.com/office/drawing/2014/main" id="{279840C8-C1A2-464A-97D9-54FBA3F3E5B7}"/>
                  </a:ext>
                </a:extLst>
              </p:cNvPr>
              <p:cNvSpPr>
                <a:spLocks/>
              </p:cNvSpPr>
              <p:nvPr userDrawn="1"/>
            </p:nvSpPr>
            <p:spPr bwMode="ltGray">
              <a:xfrm>
                <a:off x="3030" y="3893"/>
                <a:ext cx="378" cy="271"/>
              </a:xfrm>
              <a:custGeom>
                <a:avLst/>
                <a:gdLst>
                  <a:gd name="T0" fmla="*/ 18 w 378"/>
                  <a:gd name="T1" fmla="*/ 0 h 271"/>
                  <a:gd name="T2" fmla="*/ 12 w 378"/>
                  <a:gd name="T3" fmla="*/ 13 h 271"/>
                  <a:gd name="T4" fmla="*/ 0 w 378"/>
                  <a:gd name="T5" fmla="*/ 40 h 271"/>
                  <a:gd name="T6" fmla="*/ 60 w 378"/>
                  <a:gd name="T7" fmla="*/ 121 h 271"/>
                  <a:gd name="T8" fmla="*/ 310 w 378"/>
                  <a:gd name="T9" fmla="*/ 271 h 271"/>
                  <a:gd name="T10" fmla="*/ 290 w 378"/>
                  <a:gd name="T11" fmla="*/ 139 h 271"/>
                  <a:gd name="T12" fmla="*/ 378 w 378"/>
                  <a:gd name="T13" fmla="*/ 76 h 271"/>
                  <a:gd name="T14" fmla="*/ 251 w 378"/>
                  <a:gd name="T15" fmla="*/ 94 h 271"/>
                  <a:gd name="T16" fmla="*/ 90 w 378"/>
                  <a:gd name="T17" fmla="*/ 54 h 271"/>
                  <a:gd name="T18" fmla="*/ 18 w 378"/>
                  <a:gd name="T19" fmla="*/ 0 h 271"/>
                  <a:gd name="T20" fmla="*/ 18 w 378"/>
                  <a:gd name="T21" fmla="*/ 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5660" name="Freeform 12">
                <a:extLst>
                  <a:ext uri="{FF2B5EF4-FFF2-40B4-BE49-F238E27FC236}">
                    <a16:creationId xmlns:a16="http://schemas.microsoft.com/office/drawing/2014/main" id="{F8242310-000E-4DEC-A609-BD1C7F8BE530}"/>
                  </a:ext>
                </a:extLst>
              </p:cNvPr>
              <p:cNvSpPr>
                <a:spLocks/>
              </p:cNvSpPr>
              <p:nvPr userDrawn="1"/>
            </p:nvSpPr>
            <p:spPr bwMode="ltGray">
              <a:xfrm>
                <a:off x="3628" y="3866"/>
                <a:ext cx="155" cy="74"/>
              </a:xfrm>
              <a:custGeom>
                <a:avLst/>
                <a:gdLst>
                  <a:gd name="T0" fmla="*/ 114 w 155"/>
                  <a:gd name="T1" fmla="*/ 0 h 66"/>
                  <a:gd name="T2" fmla="*/ 0 w 155"/>
                  <a:gd name="T3" fmla="*/ 0 h 66"/>
                  <a:gd name="T4" fmla="*/ 0 w 155"/>
                  <a:gd name="T5" fmla="*/ 0 h 66"/>
                  <a:gd name="T6" fmla="*/ 6 w 155"/>
                  <a:gd name="T7" fmla="*/ 6 h 66"/>
                  <a:gd name="T8" fmla="*/ 6 w 155"/>
                  <a:gd name="T9" fmla="*/ 18 h 66"/>
                  <a:gd name="T10" fmla="*/ 0 w 155"/>
                  <a:gd name="T11" fmla="*/ 24 h 66"/>
                  <a:gd name="T12" fmla="*/ 78 w 155"/>
                  <a:gd name="T13" fmla="*/ 60 h 66"/>
                  <a:gd name="T14" fmla="*/ 96 w 155"/>
                  <a:gd name="T15" fmla="*/ 42 h 66"/>
                  <a:gd name="T16" fmla="*/ 155 w 155"/>
                  <a:gd name="T17" fmla="*/ 66 h 66"/>
                  <a:gd name="T18" fmla="*/ 126 w 155"/>
                  <a:gd name="T19" fmla="*/ 24 h 66"/>
                  <a:gd name="T20" fmla="*/ 149 w 155"/>
                  <a:gd name="T21" fmla="*/ 0 h 66"/>
                  <a:gd name="T22" fmla="*/ 114 w 155"/>
                  <a:gd name="T23" fmla="*/ 0 h 66"/>
                  <a:gd name="T24" fmla="*/ 114 w 155"/>
                  <a:gd name="T25"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5661" name="Freeform 13">
                <a:extLst>
                  <a:ext uri="{FF2B5EF4-FFF2-40B4-BE49-F238E27FC236}">
                    <a16:creationId xmlns:a16="http://schemas.microsoft.com/office/drawing/2014/main" id="{F2F4E6AF-9FC1-4FF7-A7D7-ED4EF159C529}"/>
                  </a:ext>
                </a:extLst>
              </p:cNvPr>
              <p:cNvSpPr>
                <a:spLocks/>
              </p:cNvSpPr>
              <p:nvPr userDrawn="1"/>
            </p:nvSpPr>
            <p:spPr bwMode="ltGray">
              <a:xfrm>
                <a:off x="2486" y="3859"/>
                <a:ext cx="42" cy="81"/>
              </a:xfrm>
              <a:custGeom>
                <a:avLst/>
                <a:gdLst>
                  <a:gd name="T0" fmla="*/ 6 w 42"/>
                  <a:gd name="T1" fmla="*/ 36 h 72"/>
                  <a:gd name="T2" fmla="*/ 0 w 42"/>
                  <a:gd name="T3" fmla="*/ 18 h 72"/>
                  <a:gd name="T4" fmla="*/ 12 w 42"/>
                  <a:gd name="T5" fmla="*/ 6 h 72"/>
                  <a:gd name="T6" fmla="*/ 0 w 42"/>
                  <a:gd name="T7" fmla="*/ 6 h 72"/>
                  <a:gd name="T8" fmla="*/ 12 w 42"/>
                  <a:gd name="T9" fmla="*/ 6 h 72"/>
                  <a:gd name="T10" fmla="*/ 24 w 42"/>
                  <a:gd name="T11" fmla="*/ 6 h 72"/>
                  <a:gd name="T12" fmla="*/ 36 w 42"/>
                  <a:gd name="T13" fmla="*/ 6 h 72"/>
                  <a:gd name="T14" fmla="*/ 42 w 42"/>
                  <a:gd name="T15" fmla="*/ 0 h 72"/>
                  <a:gd name="T16" fmla="*/ 30 w 42"/>
                  <a:gd name="T17" fmla="*/ 18 h 72"/>
                  <a:gd name="T18" fmla="*/ 42 w 42"/>
                  <a:gd name="T19" fmla="*/ 48 h 72"/>
                  <a:gd name="T20" fmla="*/ 12 w 42"/>
                  <a:gd name="T21" fmla="*/ 72 h 72"/>
                  <a:gd name="T22" fmla="*/ 6 w 42"/>
                  <a:gd name="T23" fmla="*/ 36 h 72"/>
                  <a:gd name="T24" fmla="*/ 6 w 42"/>
                  <a:gd name="T25" fmla="*/ 3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55662" name="Freeform 14">
              <a:extLst>
                <a:ext uri="{FF2B5EF4-FFF2-40B4-BE49-F238E27FC236}">
                  <a16:creationId xmlns:a16="http://schemas.microsoft.com/office/drawing/2014/main" id="{BC59D3F9-47C5-43EA-A7FD-37907A394B12}"/>
                </a:ext>
              </a:extLst>
            </p:cNvPr>
            <p:cNvSpPr>
              <a:spLocks/>
            </p:cNvSpPr>
            <p:nvPr userDrawn="1"/>
          </p:nvSpPr>
          <p:spPr bwMode="ltGray">
            <a:xfrm>
              <a:off x="0" y="3792"/>
              <a:ext cx="3976" cy="535"/>
            </a:xfrm>
            <a:custGeom>
              <a:avLst/>
              <a:gdLst>
                <a:gd name="T0" fmla="*/ 3976 w 3976"/>
                <a:gd name="T1" fmla="*/ 527 h 527"/>
                <a:gd name="T2" fmla="*/ 3970 w 3976"/>
                <a:gd name="T3" fmla="*/ 527 h 527"/>
                <a:gd name="T4" fmla="*/ 3844 w 3976"/>
                <a:gd name="T5" fmla="*/ 509 h 527"/>
                <a:gd name="T6" fmla="*/ 2487 w 3976"/>
                <a:gd name="T7" fmla="*/ 305 h 527"/>
                <a:gd name="T8" fmla="*/ 2039 w 3976"/>
                <a:gd name="T9" fmla="*/ 36 h 527"/>
                <a:gd name="T10" fmla="*/ 1907 w 3976"/>
                <a:gd name="T11" fmla="*/ 24 h 527"/>
                <a:gd name="T12" fmla="*/ 1883 w 3976"/>
                <a:gd name="T13" fmla="*/ 54 h 527"/>
                <a:gd name="T14" fmla="*/ 1859 w 3976"/>
                <a:gd name="T15" fmla="*/ 54 h 527"/>
                <a:gd name="T16" fmla="*/ 1830 w 3976"/>
                <a:gd name="T17" fmla="*/ 30 h 527"/>
                <a:gd name="T18" fmla="*/ 1704 w 3976"/>
                <a:gd name="T19" fmla="*/ 102 h 527"/>
                <a:gd name="T20" fmla="*/ 1608 w 3976"/>
                <a:gd name="T21" fmla="*/ 126 h 527"/>
                <a:gd name="T22" fmla="*/ 1561 w 3976"/>
                <a:gd name="T23" fmla="*/ 132 h 527"/>
                <a:gd name="T24" fmla="*/ 1495 w 3976"/>
                <a:gd name="T25" fmla="*/ 102 h 527"/>
                <a:gd name="T26" fmla="*/ 1357 w 3976"/>
                <a:gd name="T27" fmla="*/ 126 h 527"/>
                <a:gd name="T28" fmla="*/ 1285 w 3976"/>
                <a:gd name="T29" fmla="*/ 24 h 527"/>
                <a:gd name="T30" fmla="*/ 1280 w 3976"/>
                <a:gd name="T31" fmla="*/ 18 h 527"/>
                <a:gd name="T32" fmla="*/ 1262 w 3976"/>
                <a:gd name="T33" fmla="*/ 12 h 527"/>
                <a:gd name="T34" fmla="*/ 1238 w 3976"/>
                <a:gd name="T35" fmla="*/ 6 h 527"/>
                <a:gd name="T36" fmla="*/ 1220 w 3976"/>
                <a:gd name="T37" fmla="*/ 0 h 527"/>
                <a:gd name="T38" fmla="*/ 1196 w 3976"/>
                <a:gd name="T39" fmla="*/ 0 h 527"/>
                <a:gd name="T40" fmla="*/ 1166 w 3976"/>
                <a:gd name="T41" fmla="*/ 0 h 527"/>
                <a:gd name="T42" fmla="*/ 1142 w 3976"/>
                <a:gd name="T43" fmla="*/ 0 h 527"/>
                <a:gd name="T44" fmla="*/ 1136 w 3976"/>
                <a:gd name="T45" fmla="*/ 0 h 527"/>
                <a:gd name="T46" fmla="*/ 1130 w 3976"/>
                <a:gd name="T47" fmla="*/ 0 h 527"/>
                <a:gd name="T48" fmla="*/ 1124 w 3976"/>
                <a:gd name="T49" fmla="*/ 6 h 527"/>
                <a:gd name="T50" fmla="*/ 1118 w 3976"/>
                <a:gd name="T51" fmla="*/ 12 h 527"/>
                <a:gd name="T52" fmla="*/ 1100 w 3976"/>
                <a:gd name="T53" fmla="*/ 18 h 527"/>
                <a:gd name="T54" fmla="*/ 1088 w 3976"/>
                <a:gd name="T55" fmla="*/ 18 h 527"/>
                <a:gd name="T56" fmla="*/ 1070 w 3976"/>
                <a:gd name="T57" fmla="*/ 24 h 527"/>
                <a:gd name="T58" fmla="*/ 1052 w 3976"/>
                <a:gd name="T59" fmla="*/ 30 h 527"/>
                <a:gd name="T60" fmla="*/ 1034 w 3976"/>
                <a:gd name="T61" fmla="*/ 36 h 527"/>
                <a:gd name="T62" fmla="*/ 1028 w 3976"/>
                <a:gd name="T63" fmla="*/ 42 h 527"/>
                <a:gd name="T64" fmla="*/ 969 w 3976"/>
                <a:gd name="T65" fmla="*/ 60 h 527"/>
                <a:gd name="T66" fmla="*/ 921 w 3976"/>
                <a:gd name="T67" fmla="*/ 72 h 527"/>
                <a:gd name="T68" fmla="*/ 855 w 3976"/>
                <a:gd name="T69" fmla="*/ 48 h 527"/>
                <a:gd name="T70" fmla="*/ 825 w 3976"/>
                <a:gd name="T71" fmla="*/ 48 h 527"/>
                <a:gd name="T72" fmla="*/ 759 w 3976"/>
                <a:gd name="T73" fmla="*/ 72 h 527"/>
                <a:gd name="T74" fmla="*/ 735 w 3976"/>
                <a:gd name="T75" fmla="*/ 72 h 527"/>
                <a:gd name="T76" fmla="*/ 706 w 3976"/>
                <a:gd name="T77" fmla="*/ 60 h 527"/>
                <a:gd name="T78" fmla="*/ 640 w 3976"/>
                <a:gd name="T79" fmla="*/ 60 h 527"/>
                <a:gd name="T80" fmla="*/ 544 w 3976"/>
                <a:gd name="T81" fmla="*/ 72 h 527"/>
                <a:gd name="T82" fmla="*/ 389 w 3976"/>
                <a:gd name="T83" fmla="*/ 18 h 527"/>
                <a:gd name="T84" fmla="*/ 323 w 3976"/>
                <a:gd name="T85" fmla="*/ 60 h 527"/>
                <a:gd name="T86" fmla="*/ 317 w 3976"/>
                <a:gd name="T87" fmla="*/ 60 h 527"/>
                <a:gd name="T88" fmla="*/ 305 w 3976"/>
                <a:gd name="T89" fmla="*/ 72 h 527"/>
                <a:gd name="T90" fmla="*/ 287 w 3976"/>
                <a:gd name="T91" fmla="*/ 78 h 527"/>
                <a:gd name="T92" fmla="*/ 263 w 3976"/>
                <a:gd name="T93" fmla="*/ 90 h 527"/>
                <a:gd name="T94" fmla="*/ 203 w 3976"/>
                <a:gd name="T95" fmla="*/ 120 h 527"/>
                <a:gd name="T96" fmla="*/ 149 w 3976"/>
                <a:gd name="T97" fmla="*/ 150 h 527"/>
                <a:gd name="T98" fmla="*/ 78 w 3976"/>
                <a:gd name="T99" fmla="*/ 168 h 527"/>
                <a:gd name="T100" fmla="*/ 0 w 3976"/>
                <a:gd name="T101" fmla="*/ 180 h 527"/>
                <a:gd name="T102" fmla="*/ 0 w 3976"/>
                <a:gd name="T103" fmla="*/ 527 h 527"/>
                <a:gd name="T104" fmla="*/ 1010 w 3976"/>
                <a:gd name="T105" fmla="*/ 527 h 527"/>
                <a:gd name="T106" fmla="*/ 3725 w 3976"/>
                <a:gd name="T107" fmla="*/ 527 h 527"/>
                <a:gd name="T108" fmla="*/ 3976 w 3976"/>
                <a:gd name="T109" fmla="*/ 527 h 527"/>
                <a:gd name="T110" fmla="*/ 3976 w 3976"/>
                <a:gd name="T111" fmla="*/ 527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155663" name="Group 15">
            <a:extLst>
              <a:ext uri="{FF2B5EF4-FFF2-40B4-BE49-F238E27FC236}">
                <a16:creationId xmlns:a16="http://schemas.microsoft.com/office/drawing/2014/main" id="{10895B4D-27C6-4A07-B63D-80B2430BB0B7}"/>
              </a:ext>
            </a:extLst>
          </p:cNvPr>
          <p:cNvGrpSpPr>
            <a:grpSpLocks/>
          </p:cNvGrpSpPr>
          <p:nvPr/>
        </p:nvGrpSpPr>
        <p:grpSpPr bwMode="auto">
          <a:xfrm>
            <a:off x="627063" y="6021388"/>
            <a:ext cx="5684837" cy="849312"/>
            <a:chOff x="395" y="3793"/>
            <a:chExt cx="3581" cy="535"/>
          </a:xfrm>
        </p:grpSpPr>
        <p:sp>
          <p:nvSpPr>
            <p:cNvPr id="155664" name="Freeform 16">
              <a:extLst>
                <a:ext uri="{FF2B5EF4-FFF2-40B4-BE49-F238E27FC236}">
                  <a16:creationId xmlns:a16="http://schemas.microsoft.com/office/drawing/2014/main" id="{3D28BFFE-DCA5-41D0-A969-DE7BDFBBC4F4}"/>
                </a:ext>
              </a:extLst>
            </p:cNvPr>
            <p:cNvSpPr>
              <a:spLocks/>
            </p:cNvSpPr>
            <p:nvPr userDrawn="1"/>
          </p:nvSpPr>
          <p:spPr bwMode="auto">
            <a:xfrm>
              <a:off x="1196" y="3793"/>
              <a:ext cx="365" cy="291"/>
            </a:xfrm>
            <a:custGeom>
              <a:avLst/>
              <a:gdLst>
                <a:gd name="T0" fmla="*/ 24 w 365"/>
                <a:gd name="T1" fmla="*/ 24 h 287"/>
                <a:gd name="T2" fmla="*/ 0 w 365"/>
                <a:gd name="T3" fmla="*/ 60 h 287"/>
                <a:gd name="T4" fmla="*/ 66 w 365"/>
                <a:gd name="T5" fmla="*/ 108 h 287"/>
                <a:gd name="T6" fmla="*/ 143 w 365"/>
                <a:gd name="T7" fmla="*/ 180 h 287"/>
                <a:gd name="T8" fmla="*/ 191 w 365"/>
                <a:gd name="T9" fmla="*/ 168 h 287"/>
                <a:gd name="T10" fmla="*/ 341 w 365"/>
                <a:gd name="T11" fmla="*/ 287 h 287"/>
                <a:gd name="T12" fmla="*/ 305 w 365"/>
                <a:gd name="T13" fmla="*/ 174 h 287"/>
                <a:gd name="T14" fmla="*/ 365 w 365"/>
                <a:gd name="T15" fmla="*/ 132 h 287"/>
                <a:gd name="T16" fmla="*/ 359 w 365"/>
                <a:gd name="T17" fmla="*/ 126 h 287"/>
                <a:gd name="T18" fmla="*/ 335 w 365"/>
                <a:gd name="T19" fmla="*/ 114 h 287"/>
                <a:gd name="T20" fmla="*/ 299 w 365"/>
                <a:gd name="T21" fmla="*/ 90 h 287"/>
                <a:gd name="T22" fmla="*/ 257 w 365"/>
                <a:gd name="T23" fmla="*/ 72 h 287"/>
                <a:gd name="T24" fmla="*/ 215 w 365"/>
                <a:gd name="T25" fmla="*/ 54 h 287"/>
                <a:gd name="T26" fmla="*/ 173 w 365"/>
                <a:gd name="T27" fmla="*/ 36 h 287"/>
                <a:gd name="T28" fmla="*/ 143 w 365"/>
                <a:gd name="T29" fmla="*/ 24 h 287"/>
                <a:gd name="T30" fmla="*/ 131 w 365"/>
                <a:gd name="T31" fmla="*/ 18 h 287"/>
                <a:gd name="T32" fmla="*/ 107 w 365"/>
                <a:gd name="T33" fmla="*/ 18 h 287"/>
                <a:gd name="T34" fmla="*/ 95 w 365"/>
                <a:gd name="T35" fmla="*/ 18 h 287"/>
                <a:gd name="T36" fmla="*/ 72 w 365"/>
                <a:gd name="T37" fmla="*/ 12 h 287"/>
                <a:gd name="T38" fmla="*/ 66 w 365"/>
                <a:gd name="T39" fmla="*/ 12 h 287"/>
                <a:gd name="T40" fmla="*/ 54 w 365"/>
                <a:gd name="T41" fmla="*/ 6 h 287"/>
                <a:gd name="T42" fmla="*/ 42 w 365"/>
                <a:gd name="T43" fmla="*/ 0 h 287"/>
                <a:gd name="T44" fmla="*/ 30 w 365"/>
                <a:gd name="T45" fmla="*/ 0 h 287"/>
                <a:gd name="T46" fmla="*/ 24 w 365"/>
                <a:gd name="T47" fmla="*/ 24 h 287"/>
                <a:gd name="T48" fmla="*/ 24 w 365"/>
                <a:gd name="T49" fmla="*/ 2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5665" name="Freeform 17">
              <a:extLst>
                <a:ext uri="{FF2B5EF4-FFF2-40B4-BE49-F238E27FC236}">
                  <a16:creationId xmlns:a16="http://schemas.microsoft.com/office/drawing/2014/main" id="{C994BFEC-87B3-415E-AFBF-EBAF5A2C7718}"/>
                </a:ext>
              </a:extLst>
            </p:cNvPr>
            <p:cNvSpPr>
              <a:spLocks/>
            </p:cNvSpPr>
            <p:nvPr userDrawn="1"/>
          </p:nvSpPr>
          <p:spPr bwMode="auto">
            <a:xfrm>
              <a:off x="1943" y="3829"/>
              <a:ext cx="2033" cy="499"/>
            </a:xfrm>
            <a:custGeom>
              <a:avLst/>
              <a:gdLst>
                <a:gd name="T0" fmla="*/ 186 w 2033"/>
                <a:gd name="T1" fmla="*/ 18 h 499"/>
                <a:gd name="T2" fmla="*/ 138 w 2033"/>
                <a:gd name="T3" fmla="*/ 6 h 499"/>
                <a:gd name="T4" fmla="*/ 96 w 2033"/>
                <a:gd name="T5" fmla="*/ 0 h 499"/>
                <a:gd name="T6" fmla="*/ 36 w 2033"/>
                <a:gd name="T7" fmla="*/ 0 h 499"/>
                <a:gd name="T8" fmla="*/ 12 w 2033"/>
                <a:gd name="T9" fmla="*/ 25 h 499"/>
                <a:gd name="T10" fmla="*/ 0 w 2033"/>
                <a:gd name="T11" fmla="*/ 128 h 499"/>
                <a:gd name="T12" fmla="*/ 60 w 2033"/>
                <a:gd name="T13" fmla="*/ 104 h 499"/>
                <a:gd name="T14" fmla="*/ 90 w 2033"/>
                <a:gd name="T15" fmla="*/ 134 h 499"/>
                <a:gd name="T16" fmla="*/ 150 w 2033"/>
                <a:gd name="T17" fmla="*/ 153 h 499"/>
                <a:gd name="T18" fmla="*/ 209 w 2033"/>
                <a:gd name="T19" fmla="*/ 273 h 499"/>
                <a:gd name="T20" fmla="*/ 401 w 2033"/>
                <a:gd name="T21" fmla="*/ 359 h 499"/>
                <a:gd name="T22" fmla="*/ 777 w 2033"/>
                <a:gd name="T23" fmla="*/ 359 h 499"/>
                <a:gd name="T24" fmla="*/ 2033 w 2033"/>
                <a:gd name="T25" fmla="*/ 499 h 499"/>
                <a:gd name="T26" fmla="*/ 2033 w 2033"/>
                <a:gd name="T27" fmla="*/ 499 h 499"/>
                <a:gd name="T28" fmla="*/ 1991 w 2033"/>
                <a:gd name="T29" fmla="*/ 493 h 499"/>
                <a:gd name="T30" fmla="*/ 676 w 2033"/>
                <a:gd name="T31" fmla="*/ 243 h 499"/>
                <a:gd name="T32" fmla="*/ 514 w 2033"/>
                <a:gd name="T33" fmla="*/ 159 h 499"/>
                <a:gd name="T34" fmla="*/ 425 w 2033"/>
                <a:gd name="T35" fmla="*/ 110 h 499"/>
                <a:gd name="T36" fmla="*/ 365 w 2033"/>
                <a:gd name="T37" fmla="*/ 92 h 499"/>
                <a:gd name="T38" fmla="*/ 281 w 2033"/>
                <a:gd name="T39" fmla="*/ 61 h 499"/>
                <a:gd name="T40" fmla="*/ 186 w 2033"/>
                <a:gd name="T41" fmla="*/ 18 h 499"/>
                <a:gd name="T42" fmla="*/ 186 w 2033"/>
                <a:gd name="T43" fmla="*/ 18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5666" name="Freeform 18">
              <a:extLst>
                <a:ext uri="{FF2B5EF4-FFF2-40B4-BE49-F238E27FC236}">
                  <a16:creationId xmlns:a16="http://schemas.microsoft.com/office/drawing/2014/main" id="{8C40701B-D2D1-40F2-82EE-E18189AF2B72}"/>
                </a:ext>
              </a:extLst>
            </p:cNvPr>
            <p:cNvSpPr>
              <a:spLocks/>
            </p:cNvSpPr>
            <p:nvPr userDrawn="1"/>
          </p:nvSpPr>
          <p:spPr bwMode="auto">
            <a:xfrm>
              <a:off x="1830" y="3823"/>
              <a:ext cx="71" cy="61"/>
            </a:xfrm>
            <a:custGeom>
              <a:avLst/>
              <a:gdLst>
                <a:gd name="T0" fmla="*/ 0 w 71"/>
                <a:gd name="T1" fmla="*/ 18 h 60"/>
                <a:gd name="T2" fmla="*/ 6 w 71"/>
                <a:gd name="T3" fmla="*/ 18 h 60"/>
                <a:gd name="T4" fmla="*/ 12 w 71"/>
                <a:gd name="T5" fmla="*/ 12 h 60"/>
                <a:gd name="T6" fmla="*/ 6 w 71"/>
                <a:gd name="T7" fmla="*/ 6 h 60"/>
                <a:gd name="T8" fmla="*/ 0 w 71"/>
                <a:gd name="T9" fmla="*/ 0 h 60"/>
                <a:gd name="T10" fmla="*/ 29 w 71"/>
                <a:gd name="T11" fmla="*/ 18 h 60"/>
                <a:gd name="T12" fmla="*/ 53 w 71"/>
                <a:gd name="T13" fmla="*/ 18 h 60"/>
                <a:gd name="T14" fmla="*/ 59 w 71"/>
                <a:gd name="T15" fmla="*/ 30 h 60"/>
                <a:gd name="T16" fmla="*/ 65 w 71"/>
                <a:gd name="T17" fmla="*/ 42 h 60"/>
                <a:gd name="T18" fmla="*/ 71 w 71"/>
                <a:gd name="T19" fmla="*/ 54 h 60"/>
                <a:gd name="T20" fmla="*/ 71 w 71"/>
                <a:gd name="T21" fmla="*/ 60 h 60"/>
                <a:gd name="T22" fmla="*/ 59 w 71"/>
                <a:gd name="T23" fmla="*/ 54 h 60"/>
                <a:gd name="T24" fmla="*/ 47 w 71"/>
                <a:gd name="T25" fmla="*/ 42 h 60"/>
                <a:gd name="T26" fmla="*/ 23 w 71"/>
                <a:gd name="T27" fmla="*/ 30 h 60"/>
                <a:gd name="T28" fmla="*/ 23 w 71"/>
                <a:gd name="T29" fmla="*/ 36 h 60"/>
                <a:gd name="T30" fmla="*/ 18 w 71"/>
                <a:gd name="T31" fmla="*/ 42 h 60"/>
                <a:gd name="T32" fmla="*/ 12 w 71"/>
                <a:gd name="T33" fmla="*/ 48 h 60"/>
                <a:gd name="T34" fmla="*/ 6 w 71"/>
                <a:gd name="T35" fmla="*/ 48 h 60"/>
                <a:gd name="T36" fmla="*/ 6 w 71"/>
                <a:gd name="T37" fmla="*/ 48 h 60"/>
                <a:gd name="T38" fmla="*/ 6 w 71"/>
                <a:gd name="T39" fmla="*/ 36 h 60"/>
                <a:gd name="T40" fmla="*/ 0 w 71"/>
                <a:gd name="T41" fmla="*/ 18 h 60"/>
                <a:gd name="T42" fmla="*/ 0 w 71"/>
                <a:gd name="T43" fmla="*/ 1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5667" name="Freeform 19">
              <a:extLst>
                <a:ext uri="{FF2B5EF4-FFF2-40B4-BE49-F238E27FC236}">
                  <a16:creationId xmlns:a16="http://schemas.microsoft.com/office/drawing/2014/main" id="{6C6828C0-A352-4CB2-8985-1FAA06F95AE7}"/>
                </a:ext>
              </a:extLst>
            </p:cNvPr>
            <p:cNvSpPr>
              <a:spLocks/>
            </p:cNvSpPr>
            <p:nvPr userDrawn="1"/>
          </p:nvSpPr>
          <p:spPr bwMode="auto">
            <a:xfrm>
              <a:off x="855" y="3842"/>
              <a:ext cx="161" cy="164"/>
            </a:xfrm>
            <a:custGeom>
              <a:avLst/>
              <a:gdLst>
                <a:gd name="T0" fmla="*/ 30 w 161"/>
                <a:gd name="T1" fmla="*/ 0 h 162"/>
                <a:gd name="T2" fmla="*/ 48 w 161"/>
                <a:gd name="T3" fmla="*/ 6 h 162"/>
                <a:gd name="T4" fmla="*/ 72 w 161"/>
                <a:gd name="T5" fmla="*/ 6 h 162"/>
                <a:gd name="T6" fmla="*/ 114 w 161"/>
                <a:gd name="T7" fmla="*/ 12 h 162"/>
                <a:gd name="T8" fmla="*/ 96 w 161"/>
                <a:gd name="T9" fmla="*/ 54 h 162"/>
                <a:gd name="T10" fmla="*/ 96 w 161"/>
                <a:gd name="T11" fmla="*/ 60 h 162"/>
                <a:gd name="T12" fmla="*/ 102 w 161"/>
                <a:gd name="T13" fmla="*/ 72 h 162"/>
                <a:gd name="T14" fmla="*/ 108 w 161"/>
                <a:gd name="T15" fmla="*/ 84 h 162"/>
                <a:gd name="T16" fmla="*/ 120 w 161"/>
                <a:gd name="T17" fmla="*/ 96 h 162"/>
                <a:gd name="T18" fmla="*/ 143 w 161"/>
                <a:gd name="T19" fmla="*/ 114 h 162"/>
                <a:gd name="T20" fmla="*/ 155 w 161"/>
                <a:gd name="T21" fmla="*/ 138 h 162"/>
                <a:gd name="T22" fmla="*/ 161 w 161"/>
                <a:gd name="T23" fmla="*/ 156 h 162"/>
                <a:gd name="T24" fmla="*/ 161 w 161"/>
                <a:gd name="T25" fmla="*/ 162 h 162"/>
                <a:gd name="T26" fmla="*/ 96 w 161"/>
                <a:gd name="T27" fmla="*/ 102 h 162"/>
                <a:gd name="T28" fmla="*/ 30 w 161"/>
                <a:gd name="T29" fmla="*/ 54 h 162"/>
                <a:gd name="T30" fmla="*/ 0 w 161"/>
                <a:gd name="T31" fmla="*/ 0 h 162"/>
                <a:gd name="T32" fmla="*/ 30 w 161"/>
                <a:gd name="T33" fmla="*/ 0 h 162"/>
                <a:gd name="T34" fmla="*/ 30 w 161"/>
                <a:gd name="T35"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5668" name="Freeform 20">
              <a:extLst>
                <a:ext uri="{FF2B5EF4-FFF2-40B4-BE49-F238E27FC236}">
                  <a16:creationId xmlns:a16="http://schemas.microsoft.com/office/drawing/2014/main" id="{86420D00-BB7A-4A6D-9CC9-F120F5CA7F3F}"/>
                </a:ext>
              </a:extLst>
            </p:cNvPr>
            <p:cNvSpPr>
              <a:spLocks/>
            </p:cNvSpPr>
            <p:nvPr userDrawn="1"/>
          </p:nvSpPr>
          <p:spPr bwMode="auto">
            <a:xfrm>
              <a:off x="706" y="3854"/>
              <a:ext cx="59" cy="61"/>
            </a:xfrm>
            <a:custGeom>
              <a:avLst/>
              <a:gdLst>
                <a:gd name="T0" fmla="*/ 59 w 59"/>
                <a:gd name="T1" fmla="*/ 6 h 60"/>
                <a:gd name="T2" fmla="*/ 41 w 59"/>
                <a:gd name="T3" fmla="*/ 30 h 60"/>
                <a:gd name="T4" fmla="*/ 41 w 59"/>
                <a:gd name="T5" fmla="*/ 36 h 60"/>
                <a:gd name="T6" fmla="*/ 47 w 59"/>
                <a:gd name="T7" fmla="*/ 42 h 60"/>
                <a:gd name="T8" fmla="*/ 53 w 59"/>
                <a:gd name="T9" fmla="*/ 54 h 60"/>
                <a:gd name="T10" fmla="*/ 53 w 59"/>
                <a:gd name="T11" fmla="*/ 60 h 60"/>
                <a:gd name="T12" fmla="*/ 47 w 59"/>
                <a:gd name="T13" fmla="*/ 54 h 60"/>
                <a:gd name="T14" fmla="*/ 35 w 59"/>
                <a:gd name="T15" fmla="*/ 48 h 60"/>
                <a:gd name="T16" fmla="*/ 23 w 59"/>
                <a:gd name="T17" fmla="*/ 36 h 60"/>
                <a:gd name="T18" fmla="*/ 17 w 59"/>
                <a:gd name="T19" fmla="*/ 30 h 60"/>
                <a:gd name="T20" fmla="*/ 0 w 59"/>
                <a:gd name="T21" fmla="*/ 0 h 60"/>
                <a:gd name="T22" fmla="*/ 59 w 59"/>
                <a:gd name="T23" fmla="*/ 6 h 60"/>
                <a:gd name="T24" fmla="*/ 59 w 59"/>
                <a:gd name="T25" fmla="*/ 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5669" name="Freeform 21">
              <a:extLst>
                <a:ext uri="{FF2B5EF4-FFF2-40B4-BE49-F238E27FC236}">
                  <a16:creationId xmlns:a16="http://schemas.microsoft.com/office/drawing/2014/main" id="{7B9DC62E-E79E-427F-A4F3-FB10B8408961}"/>
                </a:ext>
              </a:extLst>
            </p:cNvPr>
            <p:cNvSpPr>
              <a:spLocks/>
            </p:cNvSpPr>
            <p:nvPr userDrawn="1"/>
          </p:nvSpPr>
          <p:spPr bwMode="auto">
            <a:xfrm>
              <a:off x="395" y="3811"/>
              <a:ext cx="245" cy="207"/>
            </a:xfrm>
            <a:custGeom>
              <a:avLst/>
              <a:gdLst>
                <a:gd name="T0" fmla="*/ 233 w 245"/>
                <a:gd name="T1" fmla="*/ 36 h 204"/>
                <a:gd name="T2" fmla="*/ 245 w 245"/>
                <a:gd name="T3" fmla="*/ 42 h 204"/>
                <a:gd name="T4" fmla="*/ 209 w 245"/>
                <a:gd name="T5" fmla="*/ 84 h 204"/>
                <a:gd name="T6" fmla="*/ 143 w 245"/>
                <a:gd name="T7" fmla="*/ 132 h 204"/>
                <a:gd name="T8" fmla="*/ 167 w 245"/>
                <a:gd name="T9" fmla="*/ 156 h 204"/>
                <a:gd name="T10" fmla="*/ 179 w 245"/>
                <a:gd name="T11" fmla="*/ 204 h 204"/>
                <a:gd name="T12" fmla="*/ 77 w 245"/>
                <a:gd name="T13" fmla="*/ 132 h 204"/>
                <a:gd name="T14" fmla="*/ 47 w 245"/>
                <a:gd name="T15" fmla="*/ 84 h 204"/>
                <a:gd name="T16" fmla="*/ 89 w 245"/>
                <a:gd name="T17" fmla="*/ 66 h 204"/>
                <a:gd name="T18" fmla="*/ 59 w 245"/>
                <a:gd name="T19" fmla="*/ 36 h 204"/>
                <a:gd name="T20" fmla="*/ 0 w 245"/>
                <a:gd name="T21" fmla="*/ 12 h 204"/>
                <a:gd name="T22" fmla="*/ 0 w 245"/>
                <a:gd name="T23" fmla="*/ 0 h 204"/>
                <a:gd name="T24" fmla="*/ 6 w 245"/>
                <a:gd name="T25" fmla="*/ 0 h 204"/>
                <a:gd name="T26" fmla="*/ 12 w 245"/>
                <a:gd name="T27" fmla="*/ 0 h 204"/>
                <a:gd name="T28" fmla="*/ 47 w 245"/>
                <a:gd name="T29" fmla="*/ 6 h 204"/>
                <a:gd name="T30" fmla="*/ 77 w 245"/>
                <a:gd name="T31" fmla="*/ 6 h 204"/>
                <a:gd name="T32" fmla="*/ 83 w 245"/>
                <a:gd name="T33" fmla="*/ 6 h 204"/>
                <a:gd name="T34" fmla="*/ 89 w 245"/>
                <a:gd name="T35" fmla="*/ 6 h 204"/>
                <a:gd name="T36" fmla="*/ 101 w 245"/>
                <a:gd name="T37" fmla="*/ 12 h 204"/>
                <a:gd name="T38" fmla="*/ 125 w 245"/>
                <a:gd name="T39" fmla="*/ 12 h 204"/>
                <a:gd name="T40" fmla="*/ 143 w 245"/>
                <a:gd name="T41" fmla="*/ 18 h 204"/>
                <a:gd name="T42" fmla="*/ 149 w 245"/>
                <a:gd name="T43" fmla="*/ 18 h 204"/>
                <a:gd name="T44" fmla="*/ 149 w 245"/>
                <a:gd name="T45" fmla="*/ 18 h 204"/>
                <a:gd name="T46" fmla="*/ 203 w 245"/>
                <a:gd name="T47" fmla="*/ 24 h 204"/>
                <a:gd name="T48" fmla="*/ 233 w 245"/>
                <a:gd name="T49" fmla="*/ 36 h 204"/>
                <a:gd name="T50" fmla="*/ 233 w 245"/>
                <a:gd name="T51" fmla="*/ 36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55670" name="Rectangle 22">
            <a:extLst>
              <a:ext uri="{FF2B5EF4-FFF2-40B4-BE49-F238E27FC236}">
                <a16:creationId xmlns:a16="http://schemas.microsoft.com/office/drawing/2014/main" id="{65164287-2AB8-4BD3-88ED-EC4080504302}"/>
              </a:ext>
            </a:extLst>
          </p:cNvPr>
          <p:cNvSpPr>
            <a:spLocks noGrp="1" noChangeArrowheads="1"/>
          </p:cNvSpPr>
          <p:nvPr>
            <p:ph type="ctrTitle" sz="quarter"/>
          </p:nvPr>
        </p:nvSpPr>
        <p:spPr>
          <a:xfrm>
            <a:off x="457200" y="1447800"/>
            <a:ext cx="8229600" cy="1736725"/>
          </a:xfrm>
        </p:spPr>
        <p:txBody>
          <a:bodyPr/>
          <a:lstStyle>
            <a:lvl1pPr>
              <a:defRPr sz="5400"/>
            </a:lvl1pPr>
          </a:lstStyle>
          <a:p>
            <a:pPr lvl="0"/>
            <a:r>
              <a:rPr lang="en-US" altLang="en-US" noProof="0"/>
              <a:t>Click to edit Master title style</a:t>
            </a:r>
          </a:p>
        </p:txBody>
      </p:sp>
      <p:sp>
        <p:nvSpPr>
          <p:cNvPr id="155671" name="Rectangle 23">
            <a:extLst>
              <a:ext uri="{FF2B5EF4-FFF2-40B4-BE49-F238E27FC236}">
                <a16:creationId xmlns:a16="http://schemas.microsoft.com/office/drawing/2014/main" id="{AA9A9102-06DB-4124-BB70-7C0DB00DA102}"/>
              </a:ext>
            </a:extLst>
          </p:cNvPr>
          <p:cNvSpPr>
            <a:spLocks noGrp="1" noChangeArrowheads="1"/>
          </p:cNvSpPr>
          <p:nvPr>
            <p:ph type="subTitle" sz="quarter" idx="1"/>
          </p:nvPr>
        </p:nvSpPr>
        <p:spPr>
          <a:xfrm>
            <a:off x="1371600" y="3429000"/>
            <a:ext cx="6400800" cy="1752600"/>
          </a:xfrm>
        </p:spPr>
        <p:txBody>
          <a:bodyPr/>
          <a:lstStyle>
            <a:lvl1pPr marL="0" indent="0" algn="ctr">
              <a:buFontTx/>
              <a:buNone/>
              <a:defRPr>
                <a:effectLst>
                  <a:outerShdw blurRad="38100" dist="38100" dir="2700000" algn="tl">
                    <a:srgbClr val="000000"/>
                  </a:outerShdw>
                </a:effectLst>
              </a:defRPr>
            </a:lvl1pPr>
          </a:lstStyle>
          <a:p>
            <a:pPr lvl="0"/>
            <a:r>
              <a:rPr lang="en-US" altLang="en-US" noProof="0"/>
              <a:t>Click to edit Master subtitle style</a:t>
            </a:r>
          </a:p>
        </p:txBody>
      </p:sp>
      <p:sp>
        <p:nvSpPr>
          <p:cNvPr id="155672" name="Rectangle 24">
            <a:extLst>
              <a:ext uri="{FF2B5EF4-FFF2-40B4-BE49-F238E27FC236}">
                <a16:creationId xmlns:a16="http://schemas.microsoft.com/office/drawing/2014/main" id="{32112D16-DC20-4BD0-B8A3-59A1C25F90D5}"/>
              </a:ext>
            </a:extLst>
          </p:cNvPr>
          <p:cNvSpPr>
            <a:spLocks noGrp="1" noChangeArrowheads="1"/>
          </p:cNvSpPr>
          <p:nvPr>
            <p:ph type="dt" sz="quarter" idx="2"/>
          </p:nvPr>
        </p:nvSpPr>
        <p:spPr bwMode="auto">
          <a:xfrm>
            <a:off x="457200" y="6248400"/>
            <a:ext cx="21336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latin typeface="Arial" panose="020B0604020202020204" pitchFamily="34" charset="0"/>
              </a:defRPr>
            </a:lvl1pPr>
          </a:lstStyle>
          <a:p>
            <a:endParaRPr lang="en-US" altLang="en-US"/>
          </a:p>
        </p:txBody>
      </p:sp>
      <p:sp>
        <p:nvSpPr>
          <p:cNvPr id="155673" name="Rectangle 25">
            <a:extLst>
              <a:ext uri="{FF2B5EF4-FFF2-40B4-BE49-F238E27FC236}">
                <a16:creationId xmlns:a16="http://schemas.microsoft.com/office/drawing/2014/main" id="{2FD2F8B8-D800-41EF-B6E1-B4D0FEC6F21F}"/>
              </a:ext>
            </a:extLst>
          </p:cNvPr>
          <p:cNvSpPr>
            <a:spLocks noGrp="1" noChangeArrowheads="1"/>
          </p:cNvSpPr>
          <p:nvPr>
            <p:ph type="sldNum" sz="quarter" idx="4"/>
          </p:nvPr>
        </p:nvSpPr>
        <p:spPr bwMode="auto">
          <a:xfrm>
            <a:off x="6553200" y="6248400"/>
            <a:ext cx="21336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latin typeface="Arial" panose="020B0604020202020204" pitchFamily="34" charset="0"/>
              </a:defRPr>
            </a:lvl1pPr>
          </a:lstStyle>
          <a:p>
            <a:fld id="{420766B9-3279-410F-B05A-B012CE7B1D00}" type="slidenum">
              <a:rPr lang="en-US" altLang="en-US"/>
              <a:pPr/>
              <a:t>‹#›</a:t>
            </a:fld>
            <a:endParaRPr lang="en-US" altLang="en-US"/>
          </a:p>
        </p:txBody>
      </p:sp>
      <p:sp>
        <p:nvSpPr>
          <p:cNvPr id="155674" name="Rectangle 26">
            <a:extLst>
              <a:ext uri="{FF2B5EF4-FFF2-40B4-BE49-F238E27FC236}">
                <a16:creationId xmlns:a16="http://schemas.microsoft.com/office/drawing/2014/main" id="{D4A22968-BCDE-4615-8091-3ECE5A842C10}"/>
              </a:ext>
            </a:extLst>
          </p:cNvPr>
          <p:cNvSpPr>
            <a:spLocks noGrp="1" noChangeArrowheads="1"/>
          </p:cNvSpPr>
          <p:nvPr>
            <p:ph type="ftr" sz="quarter" idx="3"/>
          </p:nvPr>
        </p:nvSpPr>
        <p:spPr bwMode="auto">
          <a:xfrm>
            <a:off x="3124200" y="6248400"/>
            <a:ext cx="28956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latin typeface="Arial" panose="020B0604020202020204" pitchFamily="34" charset="0"/>
              </a:defRPr>
            </a:lvl1pPr>
          </a:lstStyle>
          <a:p>
            <a:endParaRPr lang="en-US" alt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90BAF-053C-4492-8A74-9F98465CE5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BF1EFC-00D8-4839-A31E-0447AA11CC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84440224"/>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5A432-CF31-44EE-8417-47A358BA54F8}"/>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E6B4E7B-C7E8-4BCE-A9D6-917E4988D5CB}"/>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2939520792"/>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0A2FB-DE90-46D6-9BC6-8897316924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B7E34A-D137-470B-AC88-9BA15D02505A}"/>
              </a:ext>
            </a:extLst>
          </p:cNvPr>
          <p:cNvSpPr>
            <a:spLocks noGrp="1"/>
          </p:cNvSpPr>
          <p:nvPr>
            <p:ph sz="half" idx="1"/>
          </p:nvPr>
        </p:nvSpPr>
        <p:spPr>
          <a:xfrm>
            <a:off x="228600" y="1600200"/>
            <a:ext cx="4267200" cy="5105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8C1BA2-972B-438B-A5D9-C956686F1B8E}"/>
              </a:ext>
            </a:extLst>
          </p:cNvPr>
          <p:cNvSpPr>
            <a:spLocks noGrp="1"/>
          </p:cNvSpPr>
          <p:nvPr>
            <p:ph sz="half" idx="2"/>
          </p:nvPr>
        </p:nvSpPr>
        <p:spPr>
          <a:xfrm>
            <a:off x="4648200" y="1600200"/>
            <a:ext cx="4267200" cy="5105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26662061"/>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B1C44-BA70-455F-9438-F53148BC31D9}"/>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653297-27F9-4C48-BF99-66954C7EDF28}"/>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97087B4-40DF-4523-9D71-534223C964C9}"/>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C0E7B0E-35EF-479B-8DC5-AC5B865B8B33}"/>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50673C3-B0D5-4D42-B0F1-6A19E7C2C6AB}"/>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4918774"/>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F6926-D8B5-4BF0-9AE8-F418B1B7696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73758957"/>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7423155"/>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F19AD-C297-404F-8224-B98AC4834AFD}"/>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993D3D-A9E6-425E-8FC0-6AB5172B716E}"/>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C51C8E0-BD92-4610-A112-617AA708D1ED}"/>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08175823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DABAA-2047-486F-A555-DED68E12A15F}"/>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45EE165-44E4-4DF8-8A01-6103F95D4927}"/>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8A67271-2D1B-47CB-9117-9432B9D1B5F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213221313"/>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3E370-2FA8-4AE0-85A9-B620BD88AC3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F3C17F2-6676-4FA8-9D8E-C4D0F0FEEC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41314173"/>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C33D6A-9C7C-4795-8094-0CDF368EE112}"/>
              </a:ext>
            </a:extLst>
          </p:cNvPr>
          <p:cNvSpPr>
            <a:spLocks noGrp="1"/>
          </p:cNvSpPr>
          <p:nvPr>
            <p:ph type="title" orient="vert"/>
          </p:nvPr>
        </p:nvSpPr>
        <p:spPr>
          <a:xfrm>
            <a:off x="6743700" y="228600"/>
            <a:ext cx="2171700" cy="64770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934B7D4-7EBF-4B86-AB37-B8D1B3354916}"/>
              </a:ext>
            </a:extLst>
          </p:cNvPr>
          <p:cNvSpPr>
            <a:spLocks noGrp="1"/>
          </p:cNvSpPr>
          <p:nvPr>
            <p:ph type="body" orient="vert" idx="1"/>
          </p:nvPr>
        </p:nvSpPr>
        <p:spPr>
          <a:xfrm>
            <a:off x="228600" y="228600"/>
            <a:ext cx="6362700" cy="6477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9674554"/>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1250" name="Group 2">
            <a:extLst>
              <a:ext uri="{FF2B5EF4-FFF2-40B4-BE49-F238E27FC236}">
                <a16:creationId xmlns:a16="http://schemas.microsoft.com/office/drawing/2014/main" id="{460865D7-FE1D-4F32-95BD-88E7BC5C2901}"/>
              </a:ext>
            </a:extLst>
          </p:cNvPr>
          <p:cNvGrpSpPr>
            <a:grpSpLocks/>
          </p:cNvGrpSpPr>
          <p:nvPr/>
        </p:nvGrpSpPr>
        <p:grpSpPr bwMode="auto">
          <a:xfrm>
            <a:off x="0" y="0"/>
            <a:ext cx="9144000" cy="6856413"/>
            <a:chOff x="0" y="0"/>
            <a:chExt cx="5760" cy="4319"/>
          </a:xfrm>
        </p:grpSpPr>
        <p:sp>
          <p:nvSpPr>
            <p:cNvPr id="181251" name="Freeform 3">
              <a:extLst>
                <a:ext uri="{FF2B5EF4-FFF2-40B4-BE49-F238E27FC236}">
                  <a16:creationId xmlns:a16="http://schemas.microsoft.com/office/drawing/2014/main" id="{BB196E7D-6C7A-4AB1-BB7F-72813A2CC850}"/>
                </a:ext>
              </a:extLst>
            </p:cNvPr>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1252" name="Freeform 4">
              <a:extLst>
                <a:ext uri="{FF2B5EF4-FFF2-40B4-BE49-F238E27FC236}">
                  <a16:creationId xmlns:a16="http://schemas.microsoft.com/office/drawing/2014/main" id="{F74EBFC5-33DF-4330-B886-24F078A90945}"/>
                </a:ext>
              </a:extLst>
            </p:cNvPr>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1253" name="Freeform 5">
              <a:extLst>
                <a:ext uri="{FF2B5EF4-FFF2-40B4-BE49-F238E27FC236}">
                  <a16:creationId xmlns:a16="http://schemas.microsoft.com/office/drawing/2014/main" id="{BA5E249E-5B10-4549-92D4-E5F4428EC14B}"/>
                </a:ext>
              </a:extLst>
            </p:cNvPr>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1254" name="Freeform 6">
              <a:extLst>
                <a:ext uri="{FF2B5EF4-FFF2-40B4-BE49-F238E27FC236}">
                  <a16:creationId xmlns:a16="http://schemas.microsoft.com/office/drawing/2014/main" id="{2E575629-DFC3-4FAA-AFAD-3C099A7A9247}"/>
                </a:ext>
              </a:extLst>
            </p:cNvPr>
            <p:cNvSpPr>
              <a:spLocks/>
            </p:cNvSpPr>
            <p:nvPr/>
          </p:nvSpPr>
          <p:spPr bwMode="hidden">
            <a:xfrm>
              <a:off x="4038" y="3577"/>
              <a:ext cx="1720" cy="65"/>
            </a:xfrm>
            <a:custGeom>
              <a:avLst/>
              <a:gdLst>
                <a:gd name="T0" fmla="*/ 1722 w 1722"/>
                <a:gd name="T1" fmla="*/ 66 h 66"/>
                <a:gd name="T2" fmla="*/ 1722 w 1722"/>
                <a:gd name="T3" fmla="*/ 60 h 66"/>
                <a:gd name="T4" fmla="*/ 0 w 1722"/>
                <a:gd name="T5" fmla="*/ 0 h 66"/>
                <a:gd name="T6" fmla="*/ 0 w 1722"/>
                <a:gd name="T7" fmla="*/ 48 h 66"/>
                <a:gd name="T8" fmla="*/ 1722 w 1722"/>
                <a:gd name="T9" fmla="*/ 66 h 66"/>
                <a:gd name="T10" fmla="*/ 1722 w 1722"/>
                <a:gd name="T11" fmla="*/ 66 h 66"/>
              </a:gdLst>
              <a:ahLst/>
              <a:cxnLst>
                <a:cxn ang="0">
                  <a:pos x="T0" y="T1"/>
                </a:cxn>
                <a:cxn ang="0">
                  <a:pos x="T2" y="T3"/>
                </a:cxn>
                <a:cxn ang="0">
                  <a:pos x="T4" y="T5"/>
                </a:cxn>
                <a:cxn ang="0">
                  <a:pos x="T6" y="T7"/>
                </a:cxn>
                <a:cxn ang="0">
                  <a:pos x="T8" y="T9"/>
                </a:cxn>
                <a:cxn ang="0">
                  <a:pos x="T10" y="T11"/>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1255" name="Freeform 7">
              <a:extLst>
                <a:ext uri="{FF2B5EF4-FFF2-40B4-BE49-F238E27FC236}">
                  <a16:creationId xmlns:a16="http://schemas.microsoft.com/office/drawing/2014/main" id="{1C7762A1-D54D-4416-B14F-BF92A0828E81}"/>
                </a:ext>
              </a:extLst>
            </p:cNvPr>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81256" name="Freeform 8">
              <a:extLst>
                <a:ext uri="{FF2B5EF4-FFF2-40B4-BE49-F238E27FC236}">
                  <a16:creationId xmlns:a16="http://schemas.microsoft.com/office/drawing/2014/main" id="{5CB88886-8A1E-4B23-868E-A63D406F0BBA}"/>
                </a:ext>
              </a:extLst>
            </p:cNvPr>
            <p:cNvSpPr>
              <a:spLocks/>
            </p:cNvSpPr>
            <p:nvPr/>
          </p:nvSpPr>
          <p:spPr bwMode="hidden">
            <a:xfrm>
              <a:off x="4784" y="3702"/>
              <a:ext cx="974" cy="101"/>
            </a:xfrm>
            <a:custGeom>
              <a:avLst/>
              <a:gdLst>
                <a:gd name="T0" fmla="*/ 975 w 975"/>
                <a:gd name="T1" fmla="*/ 48 h 101"/>
                <a:gd name="T2" fmla="*/ 975 w 975"/>
                <a:gd name="T3" fmla="*/ 0 h 101"/>
                <a:gd name="T4" fmla="*/ 0 w 975"/>
                <a:gd name="T5" fmla="*/ 24 h 101"/>
                <a:gd name="T6" fmla="*/ 0 w 975"/>
                <a:gd name="T7" fmla="*/ 101 h 101"/>
                <a:gd name="T8" fmla="*/ 975 w 975"/>
                <a:gd name="T9" fmla="*/ 48 h 101"/>
                <a:gd name="T10" fmla="*/ 975 w 975"/>
                <a:gd name="T11" fmla="*/ 48 h 101"/>
              </a:gdLst>
              <a:ahLst/>
              <a:cxnLst>
                <a:cxn ang="0">
                  <a:pos x="T0" y="T1"/>
                </a:cxn>
                <a:cxn ang="0">
                  <a:pos x="T2" y="T3"/>
                </a:cxn>
                <a:cxn ang="0">
                  <a:pos x="T4" y="T5"/>
                </a:cxn>
                <a:cxn ang="0">
                  <a:pos x="T6" y="T7"/>
                </a:cxn>
                <a:cxn ang="0">
                  <a:pos x="T8" y="T9"/>
                </a:cxn>
                <a:cxn ang="0">
                  <a:pos x="T10" y="T11"/>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1257" name="Freeform 9">
              <a:extLst>
                <a:ext uri="{FF2B5EF4-FFF2-40B4-BE49-F238E27FC236}">
                  <a16:creationId xmlns:a16="http://schemas.microsoft.com/office/drawing/2014/main" id="{CF00DDC4-6B18-42A1-AE2F-6DFFC45E46FB}"/>
                </a:ext>
              </a:extLst>
            </p:cNvPr>
            <p:cNvSpPr>
              <a:spLocks/>
            </p:cNvSpPr>
            <p:nvPr/>
          </p:nvSpPr>
          <p:spPr bwMode="hidden">
            <a:xfrm>
              <a:off x="3619" y="3815"/>
              <a:ext cx="2139" cy="198"/>
            </a:xfrm>
            <a:custGeom>
              <a:avLst/>
              <a:gdLst>
                <a:gd name="T0" fmla="*/ 2141 w 2141"/>
                <a:gd name="T1" fmla="*/ 0 h 198"/>
                <a:gd name="T2" fmla="*/ 0 w 2141"/>
                <a:gd name="T3" fmla="*/ 156 h 198"/>
                <a:gd name="T4" fmla="*/ 0 w 2141"/>
                <a:gd name="T5" fmla="*/ 198 h 198"/>
                <a:gd name="T6" fmla="*/ 2141 w 2141"/>
                <a:gd name="T7" fmla="*/ 0 h 198"/>
                <a:gd name="T8" fmla="*/ 2141 w 2141"/>
                <a:gd name="T9" fmla="*/ 0 h 198"/>
              </a:gdLst>
              <a:ahLst/>
              <a:cxnLst>
                <a:cxn ang="0">
                  <a:pos x="T0" y="T1"/>
                </a:cxn>
                <a:cxn ang="0">
                  <a:pos x="T2" y="T3"/>
                </a:cxn>
                <a:cxn ang="0">
                  <a:pos x="T4" y="T5"/>
                </a:cxn>
                <a:cxn ang="0">
                  <a:pos x="T6" y="T7"/>
                </a:cxn>
                <a:cxn ang="0">
                  <a:pos x="T8" y="T9"/>
                </a:cxn>
              </a:cxnLst>
              <a:rect l="0" t="0" r="r" b="b"/>
              <a:pathLst>
                <a:path w="2141" h="198">
                  <a:moveTo>
                    <a:pt x="2141" y="0"/>
                  </a:moveTo>
                  <a:lnTo>
                    <a:pt x="0" y="156"/>
                  </a:lnTo>
                  <a:lnTo>
                    <a:pt x="0" y="198"/>
                  </a:lnTo>
                  <a:lnTo>
                    <a:pt x="2141" y="0"/>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1258" name="Freeform 10">
              <a:extLst>
                <a:ext uri="{FF2B5EF4-FFF2-40B4-BE49-F238E27FC236}">
                  <a16:creationId xmlns:a16="http://schemas.microsoft.com/office/drawing/2014/main" id="{58212218-ECC1-45CB-B902-6D062FC02648}"/>
                </a:ext>
              </a:extLst>
            </p:cNvPr>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1259" name="Freeform 11">
              <a:extLst>
                <a:ext uri="{FF2B5EF4-FFF2-40B4-BE49-F238E27FC236}">
                  <a16:creationId xmlns:a16="http://schemas.microsoft.com/office/drawing/2014/main" id="{1B2B9AFA-66EF-4C20-81BD-CD0FE7C4F4F7}"/>
                </a:ext>
              </a:extLst>
            </p:cNvPr>
            <p:cNvSpPr>
              <a:spLocks/>
            </p:cNvSpPr>
            <p:nvPr/>
          </p:nvSpPr>
          <p:spPr bwMode="hidden">
            <a:xfrm>
              <a:off x="2097" y="4043"/>
              <a:ext cx="2514" cy="276"/>
            </a:xfrm>
            <a:custGeom>
              <a:avLst/>
              <a:gdLst>
                <a:gd name="T0" fmla="*/ 2182 w 2517"/>
                <a:gd name="T1" fmla="*/ 276 h 276"/>
                <a:gd name="T2" fmla="*/ 2517 w 2517"/>
                <a:gd name="T3" fmla="*/ 204 h 276"/>
                <a:gd name="T4" fmla="*/ 2260 w 2517"/>
                <a:gd name="T5" fmla="*/ 0 h 276"/>
                <a:gd name="T6" fmla="*/ 0 w 2517"/>
                <a:gd name="T7" fmla="*/ 276 h 276"/>
                <a:gd name="T8" fmla="*/ 2182 w 2517"/>
                <a:gd name="T9" fmla="*/ 276 h 276"/>
                <a:gd name="T10" fmla="*/ 2182 w 2517"/>
                <a:gd name="T11" fmla="*/ 276 h 276"/>
              </a:gdLst>
              <a:ahLst/>
              <a:cxnLst>
                <a:cxn ang="0">
                  <a:pos x="T0" y="T1"/>
                </a:cxn>
                <a:cxn ang="0">
                  <a:pos x="T2" y="T3"/>
                </a:cxn>
                <a:cxn ang="0">
                  <a:pos x="T4" y="T5"/>
                </a:cxn>
                <a:cxn ang="0">
                  <a:pos x="T6" y="T7"/>
                </a:cxn>
                <a:cxn ang="0">
                  <a:pos x="T8" y="T9"/>
                </a:cxn>
                <a:cxn ang="0">
                  <a:pos x="T10" y="T11"/>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1260" name="Freeform 12">
              <a:extLst>
                <a:ext uri="{FF2B5EF4-FFF2-40B4-BE49-F238E27FC236}">
                  <a16:creationId xmlns:a16="http://schemas.microsoft.com/office/drawing/2014/main" id="{85639549-75B5-440C-9AE4-5C8E2731E898}"/>
                </a:ext>
              </a:extLst>
            </p:cNvPr>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1261" name="Freeform 13">
              <a:extLst>
                <a:ext uri="{FF2B5EF4-FFF2-40B4-BE49-F238E27FC236}">
                  <a16:creationId xmlns:a16="http://schemas.microsoft.com/office/drawing/2014/main" id="{64C8815E-C00F-4C8B-A035-12E789F90A52}"/>
                </a:ext>
              </a:extLst>
            </p:cNvPr>
            <p:cNvSpPr>
              <a:spLocks/>
            </p:cNvSpPr>
            <p:nvPr/>
          </p:nvSpPr>
          <p:spPr bwMode="hidden">
            <a:xfrm>
              <a:off x="5030" y="3151"/>
              <a:ext cx="728" cy="240"/>
            </a:xfrm>
            <a:custGeom>
              <a:avLst/>
              <a:gdLst>
                <a:gd name="T0" fmla="*/ 729 w 729"/>
                <a:gd name="T1" fmla="*/ 240 h 240"/>
                <a:gd name="T2" fmla="*/ 0 w 729"/>
                <a:gd name="T3" fmla="*/ 0 h 240"/>
                <a:gd name="T4" fmla="*/ 0 w 729"/>
                <a:gd name="T5" fmla="*/ 6 h 240"/>
                <a:gd name="T6" fmla="*/ 729 w 729"/>
                <a:gd name="T7" fmla="*/ 240 h 240"/>
                <a:gd name="T8" fmla="*/ 729 w 729"/>
                <a:gd name="T9" fmla="*/ 240 h 240"/>
              </a:gdLst>
              <a:ahLst/>
              <a:cxnLst>
                <a:cxn ang="0">
                  <a:pos x="T0" y="T1"/>
                </a:cxn>
                <a:cxn ang="0">
                  <a:pos x="T2" y="T3"/>
                </a:cxn>
                <a:cxn ang="0">
                  <a:pos x="T4" y="T5"/>
                </a:cxn>
                <a:cxn ang="0">
                  <a:pos x="T6" y="T7"/>
                </a:cxn>
                <a:cxn ang="0">
                  <a:pos x="T8" y="T9"/>
                </a:cxn>
              </a:cxnLst>
              <a:rect l="0" t="0" r="r" b="b"/>
              <a:pathLst>
                <a:path w="729" h="240">
                  <a:moveTo>
                    <a:pt x="729" y="240"/>
                  </a:moveTo>
                  <a:lnTo>
                    <a:pt x="0" y="0"/>
                  </a:lnTo>
                  <a:lnTo>
                    <a:pt x="0" y="6"/>
                  </a:lnTo>
                  <a:lnTo>
                    <a:pt x="729" y="240"/>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1262" name="Freeform 14">
              <a:extLst>
                <a:ext uri="{FF2B5EF4-FFF2-40B4-BE49-F238E27FC236}">
                  <a16:creationId xmlns:a16="http://schemas.microsoft.com/office/drawing/2014/main" id="{2FB623BF-DB02-4664-A9BB-04C463096390}"/>
                </a:ext>
              </a:extLst>
            </p:cNvPr>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1263" name="Freeform 15">
              <a:extLst>
                <a:ext uri="{FF2B5EF4-FFF2-40B4-BE49-F238E27FC236}">
                  <a16:creationId xmlns:a16="http://schemas.microsoft.com/office/drawing/2014/main" id="{7BF68301-0831-417C-8B21-7F5AF7324B3C}"/>
                </a:ext>
              </a:extLst>
            </p:cNvPr>
            <p:cNvSpPr>
              <a:spLocks/>
            </p:cNvSpPr>
            <p:nvPr/>
          </p:nvSpPr>
          <p:spPr bwMode="hidden">
            <a:xfrm>
              <a:off x="5030" y="3049"/>
              <a:ext cx="728" cy="318"/>
            </a:xfrm>
            <a:custGeom>
              <a:avLst/>
              <a:gdLst>
                <a:gd name="T0" fmla="*/ 729 w 729"/>
                <a:gd name="T1" fmla="*/ 318 h 318"/>
                <a:gd name="T2" fmla="*/ 729 w 729"/>
                <a:gd name="T3" fmla="*/ 312 h 318"/>
                <a:gd name="T4" fmla="*/ 0 w 729"/>
                <a:gd name="T5" fmla="*/ 0 h 318"/>
                <a:gd name="T6" fmla="*/ 0 w 729"/>
                <a:gd name="T7" fmla="*/ 54 h 318"/>
                <a:gd name="T8" fmla="*/ 729 w 729"/>
                <a:gd name="T9" fmla="*/ 318 h 318"/>
                <a:gd name="T10" fmla="*/ 729 w 729"/>
                <a:gd name="T11" fmla="*/ 318 h 318"/>
              </a:gdLst>
              <a:ahLst/>
              <a:cxnLst>
                <a:cxn ang="0">
                  <a:pos x="T0" y="T1"/>
                </a:cxn>
                <a:cxn ang="0">
                  <a:pos x="T2" y="T3"/>
                </a:cxn>
                <a:cxn ang="0">
                  <a:pos x="T4" y="T5"/>
                </a:cxn>
                <a:cxn ang="0">
                  <a:pos x="T6" y="T7"/>
                </a:cxn>
                <a:cxn ang="0">
                  <a:pos x="T8" y="T9"/>
                </a:cxn>
                <a:cxn ang="0">
                  <a:pos x="T10" y="T11"/>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1264" name="Freeform 16">
              <a:extLst>
                <a:ext uri="{FF2B5EF4-FFF2-40B4-BE49-F238E27FC236}">
                  <a16:creationId xmlns:a16="http://schemas.microsoft.com/office/drawing/2014/main" id="{E5496784-EB7A-45F2-B559-5CB12E130DEB}"/>
                </a:ext>
              </a:extLst>
            </p:cNvPr>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1265" name="Freeform 17">
              <a:extLst>
                <a:ext uri="{FF2B5EF4-FFF2-40B4-BE49-F238E27FC236}">
                  <a16:creationId xmlns:a16="http://schemas.microsoft.com/office/drawing/2014/main" id="{DE3EE04E-61B3-4513-9343-65FE5C14D326}"/>
                </a:ext>
              </a:extLst>
            </p:cNvPr>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1266" name="Freeform 18">
              <a:extLst>
                <a:ext uri="{FF2B5EF4-FFF2-40B4-BE49-F238E27FC236}">
                  <a16:creationId xmlns:a16="http://schemas.microsoft.com/office/drawing/2014/main" id="{9CA1628B-D994-4D24-BADE-F5B8318F5507}"/>
                </a:ext>
              </a:extLst>
            </p:cNvPr>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1267" name="Freeform 19">
              <a:extLst>
                <a:ext uri="{FF2B5EF4-FFF2-40B4-BE49-F238E27FC236}">
                  <a16:creationId xmlns:a16="http://schemas.microsoft.com/office/drawing/2014/main" id="{C7D9A20E-F189-49B9-8E38-92C2FD5487F0}"/>
                </a:ext>
              </a:extLst>
            </p:cNvPr>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Lst>
              <a:ahLst/>
              <a:cxnLst>
                <a:cxn ang="0">
                  <a:pos x="T0" y="T1"/>
                </a:cxn>
                <a:cxn ang="0">
                  <a:pos x="T2" y="T3"/>
                </a:cxn>
                <a:cxn ang="0">
                  <a:pos x="T4" y="T5"/>
                </a:cxn>
                <a:cxn ang="0">
                  <a:pos x="T6" y="T7"/>
                </a:cxn>
                <a:cxn ang="0">
                  <a:pos x="T8" y="T9"/>
                </a:cxn>
                <a:cxn ang="0">
                  <a:pos x="T10" y="T11"/>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1268" name="Freeform 20">
              <a:extLst>
                <a:ext uri="{FF2B5EF4-FFF2-40B4-BE49-F238E27FC236}">
                  <a16:creationId xmlns:a16="http://schemas.microsoft.com/office/drawing/2014/main" id="{7755366B-0D97-40DE-AC84-420FC66A70F4}"/>
                </a:ext>
              </a:extLst>
            </p:cNvPr>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1269" name="Freeform 21">
              <a:extLst>
                <a:ext uri="{FF2B5EF4-FFF2-40B4-BE49-F238E27FC236}">
                  <a16:creationId xmlns:a16="http://schemas.microsoft.com/office/drawing/2014/main" id="{00CE62B1-B00E-4A2B-8360-8F1186F94261}"/>
                </a:ext>
              </a:extLst>
            </p:cNvPr>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Lst>
              <a:ahLst/>
              <a:cxnLst>
                <a:cxn ang="0">
                  <a:pos x="T0" y="T1"/>
                </a:cxn>
                <a:cxn ang="0">
                  <a:pos x="T2" y="T3"/>
                </a:cxn>
                <a:cxn ang="0">
                  <a:pos x="T4" y="T5"/>
                </a:cxn>
                <a:cxn ang="0">
                  <a:pos x="T6" y="T7"/>
                </a:cxn>
                <a:cxn ang="0">
                  <a:pos x="T8" y="T9"/>
                </a:cxn>
              </a:cxnLst>
              <a:rect l="0" t="0" r="r" b="b"/>
              <a:pathLst>
                <a:path w="132" h="132">
                  <a:moveTo>
                    <a:pt x="132" y="132"/>
                  </a:moveTo>
                  <a:lnTo>
                    <a:pt x="0" y="0"/>
                  </a:lnTo>
                  <a:lnTo>
                    <a:pt x="0" y="0"/>
                  </a:lnTo>
                  <a:lnTo>
                    <a:pt x="132" y="132"/>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1270" name="Freeform 22">
              <a:extLst>
                <a:ext uri="{FF2B5EF4-FFF2-40B4-BE49-F238E27FC236}">
                  <a16:creationId xmlns:a16="http://schemas.microsoft.com/office/drawing/2014/main" id="{B0767682-8B73-4B3D-AACA-3E4CD108938A}"/>
                </a:ext>
              </a:extLst>
            </p:cNvPr>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1271" name="Freeform 23">
              <a:extLst>
                <a:ext uri="{FF2B5EF4-FFF2-40B4-BE49-F238E27FC236}">
                  <a16:creationId xmlns:a16="http://schemas.microsoft.com/office/drawing/2014/main" id="{2DD1527E-579E-45FB-A966-0ABEEF9B627F}"/>
                </a:ext>
              </a:extLst>
            </p:cNvPr>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81272" name="Freeform 24">
              <a:extLst>
                <a:ext uri="{FF2B5EF4-FFF2-40B4-BE49-F238E27FC236}">
                  <a16:creationId xmlns:a16="http://schemas.microsoft.com/office/drawing/2014/main" id="{49F12983-F3A4-4D93-933A-483B3902E42E}"/>
                </a:ext>
              </a:extLst>
            </p:cNvPr>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1273" name="Freeform 25">
              <a:extLst>
                <a:ext uri="{FF2B5EF4-FFF2-40B4-BE49-F238E27FC236}">
                  <a16:creationId xmlns:a16="http://schemas.microsoft.com/office/drawing/2014/main" id="{FB3375A0-B447-461C-BE5A-1E9DFE0E3612}"/>
                </a:ext>
              </a:extLst>
            </p:cNvPr>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Lst>
              <a:ahLst/>
              <a:cxnLst>
                <a:cxn ang="0">
                  <a:pos x="T0" y="T1"/>
                </a:cxn>
                <a:cxn ang="0">
                  <a:pos x="T2" y="T3"/>
                </a:cxn>
                <a:cxn ang="0">
                  <a:pos x="T4" y="T5"/>
                </a:cxn>
                <a:cxn ang="0">
                  <a:pos x="T6" y="T7"/>
                </a:cxn>
                <a:cxn ang="0">
                  <a:pos x="T8" y="T9"/>
                </a:cxn>
                <a:cxn ang="0">
                  <a:pos x="T10" y="T11"/>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1274" name="Freeform 26">
              <a:extLst>
                <a:ext uri="{FF2B5EF4-FFF2-40B4-BE49-F238E27FC236}">
                  <a16:creationId xmlns:a16="http://schemas.microsoft.com/office/drawing/2014/main" id="{5B0E1A66-6A63-4625-AA3B-BBDE868B8722}"/>
                </a:ext>
              </a:extLst>
            </p:cNvPr>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1275" name="Freeform 27">
              <a:extLst>
                <a:ext uri="{FF2B5EF4-FFF2-40B4-BE49-F238E27FC236}">
                  <a16:creationId xmlns:a16="http://schemas.microsoft.com/office/drawing/2014/main" id="{7C1E35EF-006F-47AC-BB0F-F9086AB085A9}"/>
                </a:ext>
              </a:extLst>
            </p:cNvPr>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1276" name="Freeform 28">
              <a:extLst>
                <a:ext uri="{FF2B5EF4-FFF2-40B4-BE49-F238E27FC236}">
                  <a16:creationId xmlns:a16="http://schemas.microsoft.com/office/drawing/2014/main" id="{C3F18F66-BF42-4E64-8A0E-6FF2D21CD1A4}"/>
                </a:ext>
              </a:extLst>
            </p:cNvPr>
            <p:cNvSpPr>
              <a:spLocks/>
            </p:cNvSpPr>
            <p:nvPr/>
          </p:nvSpPr>
          <p:spPr bwMode="hidden">
            <a:xfrm>
              <a:off x="5698" y="653"/>
              <a:ext cx="60" cy="311"/>
            </a:xfrm>
            <a:custGeom>
              <a:avLst/>
              <a:gdLst>
                <a:gd name="T0" fmla="*/ 0 w 60"/>
                <a:gd name="T1" fmla="*/ 144 h 312"/>
                <a:gd name="T2" fmla="*/ 60 w 60"/>
                <a:gd name="T3" fmla="*/ 312 h 312"/>
                <a:gd name="T4" fmla="*/ 60 w 60"/>
                <a:gd name="T5" fmla="*/ 6 h 312"/>
                <a:gd name="T6" fmla="*/ 54 w 60"/>
                <a:gd name="T7" fmla="*/ 0 h 312"/>
                <a:gd name="T8" fmla="*/ 0 w 60"/>
                <a:gd name="T9" fmla="*/ 144 h 312"/>
                <a:gd name="T10" fmla="*/ 0 w 60"/>
                <a:gd name="T11" fmla="*/ 144 h 312"/>
              </a:gdLst>
              <a:ahLst/>
              <a:cxnLst>
                <a:cxn ang="0">
                  <a:pos x="T0" y="T1"/>
                </a:cxn>
                <a:cxn ang="0">
                  <a:pos x="T2" y="T3"/>
                </a:cxn>
                <a:cxn ang="0">
                  <a:pos x="T4" y="T5"/>
                </a:cxn>
                <a:cxn ang="0">
                  <a:pos x="T6" y="T7"/>
                </a:cxn>
                <a:cxn ang="0">
                  <a:pos x="T8" y="T9"/>
                </a:cxn>
                <a:cxn ang="0">
                  <a:pos x="T10" y="T11"/>
                </a:cxn>
              </a:cxnLst>
              <a:rect l="0" t="0" r="r" b="b"/>
              <a:pathLst>
                <a:path w="60" h="312">
                  <a:moveTo>
                    <a:pt x="0" y="144"/>
                  </a:moveTo>
                  <a:lnTo>
                    <a:pt x="60" y="312"/>
                  </a:lnTo>
                  <a:lnTo>
                    <a:pt x="60" y="6"/>
                  </a:lnTo>
                  <a:lnTo>
                    <a:pt x="54" y="0"/>
                  </a:lnTo>
                  <a:lnTo>
                    <a:pt x="0" y="144"/>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1277" name="Freeform 29">
              <a:extLst>
                <a:ext uri="{FF2B5EF4-FFF2-40B4-BE49-F238E27FC236}">
                  <a16:creationId xmlns:a16="http://schemas.microsoft.com/office/drawing/2014/main" id="{71DBF500-C29D-4915-8ED6-DB83D44133A4}"/>
                </a:ext>
              </a:extLst>
            </p:cNvPr>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1278" name="Freeform 30">
              <a:extLst>
                <a:ext uri="{FF2B5EF4-FFF2-40B4-BE49-F238E27FC236}">
                  <a16:creationId xmlns:a16="http://schemas.microsoft.com/office/drawing/2014/main" id="{50BEA065-A182-4650-B031-BEAA39132F56}"/>
                </a:ext>
              </a:extLst>
            </p:cNvPr>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0" y="0"/>
                  </a:lnTo>
                  <a:lnTo>
                    <a:pt x="0" y="6"/>
                  </a:lnTo>
                  <a:lnTo>
                    <a:pt x="6"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1279" name="Freeform 31">
              <a:extLst>
                <a:ext uri="{FF2B5EF4-FFF2-40B4-BE49-F238E27FC236}">
                  <a16:creationId xmlns:a16="http://schemas.microsoft.com/office/drawing/2014/main" id="{3CD1E593-B816-4151-BD79-0EE427834D5F}"/>
                </a:ext>
              </a:extLst>
            </p:cNvPr>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1280" name="Freeform 32">
              <a:extLst>
                <a:ext uri="{FF2B5EF4-FFF2-40B4-BE49-F238E27FC236}">
                  <a16:creationId xmlns:a16="http://schemas.microsoft.com/office/drawing/2014/main" id="{68D374B0-69CF-48A7-93C5-F812798F33FF}"/>
                </a:ext>
              </a:extLst>
            </p:cNvPr>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1281" name="Freeform 33">
              <a:extLst>
                <a:ext uri="{FF2B5EF4-FFF2-40B4-BE49-F238E27FC236}">
                  <a16:creationId xmlns:a16="http://schemas.microsoft.com/office/drawing/2014/main" id="{4D788513-8A6B-43EB-826F-1A7179655431}"/>
                </a:ext>
              </a:extLst>
            </p:cNvPr>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1282" name="Freeform 34">
              <a:extLst>
                <a:ext uri="{FF2B5EF4-FFF2-40B4-BE49-F238E27FC236}">
                  <a16:creationId xmlns:a16="http://schemas.microsoft.com/office/drawing/2014/main" id="{65E81BF6-0CA3-4B37-9B22-AF3350EB7BEE}"/>
                </a:ext>
              </a:extLst>
            </p:cNvPr>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1283" name="Freeform 35">
              <a:extLst>
                <a:ext uri="{FF2B5EF4-FFF2-40B4-BE49-F238E27FC236}">
                  <a16:creationId xmlns:a16="http://schemas.microsoft.com/office/drawing/2014/main" id="{7926A2BB-66A3-4D62-9FEC-01858AF33857}"/>
                </a:ext>
              </a:extLst>
            </p:cNvPr>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1284" name="Freeform 36">
              <a:extLst>
                <a:ext uri="{FF2B5EF4-FFF2-40B4-BE49-F238E27FC236}">
                  <a16:creationId xmlns:a16="http://schemas.microsoft.com/office/drawing/2014/main" id="{B852D633-A2B5-4EB2-9E16-336108384BD6}"/>
                </a:ext>
              </a:extLst>
            </p:cNvPr>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1285" name="Freeform 37">
              <a:extLst>
                <a:ext uri="{FF2B5EF4-FFF2-40B4-BE49-F238E27FC236}">
                  <a16:creationId xmlns:a16="http://schemas.microsoft.com/office/drawing/2014/main" id="{9C880E59-BD5F-4D70-B9FD-E8629306EE9E}"/>
                </a:ext>
              </a:extLst>
            </p:cNvPr>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1286" name="Freeform 38">
              <a:extLst>
                <a:ext uri="{FF2B5EF4-FFF2-40B4-BE49-F238E27FC236}">
                  <a16:creationId xmlns:a16="http://schemas.microsoft.com/office/drawing/2014/main" id="{8D3715C7-818E-4929-81D4-209455A420EC}"/>
                </a:ext>
              </a:extLst>
            </p:cNvPr>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81287" name="Group 39">
              <a:extLst>
                <a:ext uri="{FF2B5EF4-FFF2-40B4-BE49-F238E27FC236}">
                  <a16:creationId xmlns:a16="http://schemas.microsoft.com/office/drawing/2014/main" id="{B12B3FFC-DB41-4B36-8244-93C1F05CCAAF}"/>
                </a:ext>
              </a:extLst>
            </p:cNvPr>
            <p:cNvGrpSpPr>
              <a:grpSpLocks/>
            </p:cNvGrpSpPr>
            <p:nvPr userDrawn="1"/>
          </p:nvGrpSpPr>
          <p:grpSpPr bwMode="auto">
            <a:xfrm>
              <a:off x="0" y="1632"/>
              <a:ext cx="5758" cy="1858"/>
              <a:chOff x="0" y="1632"/>
              <a:chExt cx="5758" cy="1858"/>
            </a:xfrm>
          </p:grpSpPr>
          <p:sp>
            <p:nvSpPr>
              <p:cNvPr id="181288" name="Freeform 40">
                <a:extLst>
                  <a:ext uri="{FF2B5EF4-FFF2-40B4-BE49-F238E27FC236}">
                    <a16:creationId xmlns:a16="http://schemas.microsoft.com/office/drawing/2014/main" id="{0303FE91-56BC-420A-B152-2A3AF967508C}"/>
                  </a:ext>
                </a:extLst>
              </p:cNvPr>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1289" name="Freeform 41">
                <a:extLst>
                  <a:ext uri="{FF2B5EF4-FFF2-40B4-BE49-F238E27FC236}">
                    <a16:creationId xmlns:a16="http://schemas.microsoft.com/office/drawing/2014/main" id="{5D586CA6-BEE4-4B33-8DD7-D7ADCC9D605C}"/>
                  </a:ext>
                </a:extLst>
              </p:cNvPr>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
        <p:nvSpPr>
          <p:cNvPr id="181290" name="Rectangle 42">
            <a:extLst>
              <a:ext uri="{FF2B5EF4-FFF2-40B4-BE49-F238E27FC236}">
                <a16:creationId xmlns:a16="http://schemas.microsoft.com/office/drawing/2014/main" id="{F7E3C7AF-2E2F-45B9-8AF2-1482181F580E}"/>
              </a:ext>
            </a:extLst>
          </p:cNvPr>
          <p:cNvSpPr>
            <a:spLocks noGrp="1" noChangeArrowheads="1"/>
          </p:cNvSpPr>
          <p:nvPr>
            <p:ph type="ctrTitle" sz="quarter"/>
          </p:nvPr>
        </p:nvSpPr>
        <p:spPr>
          <a:xfrm>
            <a:off x="457200" y="1600200"/>
            <a:ext cx="8229600" cy="1828800"/>
          </a:xfrm>
        </p:spPr>
        <p:txBody>
          <a:bodyPr/>
          <a:lstStyle>
            <a:lvl1pPr algn="ctr">
              <a:defRPr sz="4800"/>
            </a:lvl1pPr>
          </a:lstStyle>
          <a:p>
            <a:pPr lvl="0"/>
            <a:r>
              <a:rPr lang="en-US" altLang="en-US" noProof="0"/>
              <a:t>Click to edit Master title style</a:t>
            </a:r>
          </a:p>
        </p:txBody>
      </p:sp>
      <p:sp>
        <p:nvSpPr>
          <p:cNvPr id="181291" name="Rectangle 43">
            <a:extLst>
              <a:ext uri="{FF2B5EF4-FFF2-40B4-BE49-F238E27FC236}">
                <a16:creationId xmlns:a16="http://schemas.microsoft.com/office/drawing/2014/main" id="{C8BED505-7551-45B0-A3BB-7C23E5AE6A7B}"/>
              </a:ext>
            </a:extLst>
          </p:cNvPr>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sz="3600"/>
            </a:lvl1pPr>
          </a:lstStyle>
          <a:p>
            <a:pPr lvl="0"/>
            <a:r>
              <a:rPr lang="en-US" altLang="en-US" noProof="0"/>
              <a:t>Click to edit Master subtitle style</a:t>
            </a:r>
          </a:p>
        </p:txBody>
      </p:sp>
      <p:sp>
        <p:nvSpPr>
          <p:cNvPr id="181292" name="Rectangle 44">
            <a:extLst>
              <a:ext uri="{FF2B5EF4-FFF2-40B4-BE49-F238E27FC236}">
                <a16:creationId xmlns:a16="http://schemas.microsoft.com/office/drawing/2014/main" id="{E6776259-8431-433C-9F2F-241BC0523EC9}"/>
              </a:ext>
            </a:extLst>
          </p:cNvPr>
          <p:cNvSpPr>
            <a:spLocks noGrp="1" noChangeArrowheads="1"/>
          </p:cNvSpPr>
          <p:nvPr>
            <p:ph type="dt" sz="quarter" idx="2"/>
          </p:nvPr>
        </p:nvSpPr>
        <p:spPr bwMode="auto">
          <a:xfrm>
            <a:off x="457200" y="6243638"/>
            <a:ext cx="21336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latin typeface="Arial" panose="020B0604020202020204" pitchFamily="34" charset="0"/>
              </a:defRPr>
            </a:lvl1pPr>
          </a:lstStyle>
          <a:p>
            <a:endParaRPr lang="en-US" altLang="en-US"/>
          </a:p>
        </p:txBody>
      </p:sp>
      <p:sp>
        <p:nvSpPr>
          <p:cNvPr id="181293" name="Rectangle 45">
            <a:extLst>
              <a:ext uri="{FF2B5EF4-FFF2-40B4-BE49-F238E27FC236}">
                <a16:creationId xmlns:a16="http://schemas.microsoft.com/office/drawing/2014/main" id="{3833E7BB-E10F-4C39-A50C-FFE63905C409}"/>
              </a:ext>
            </a:extLst>
          </p:cNvPr>
          <p:cNvSpPr>
            <a:spLocks noGrp="1" noChangeArrowheads="1"/>
          </p:cNvSpPr>
          <p:nvPr>
            <p:ph type="ftr" sz="quarter" idx="3"/>
          </p:nvPr>
        </p:nvSpPr>
        <p:spPr bwMode="auto">
          <a:xfrm>
            <a:off x="3124200" y="6248400"/>
            <a:ext cx="28956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latin typeface="Arial" panose="020B0604020202020204" pitchFamily="34" charset="0"/>
              </a:defRPr>
            </a:lvl1pPr>
          </a:lstStyle>
          <a:p>
            <a:endParaRPr lang="en-US" altLang="en-US"/>
          </a:p>
        </p:txBody>
      </p:sp>
      <p:sp>
        <p:nvSpPr>
          <p:cNvPr id="181294" name="Rectangle 46">
            <a:extLst>
              <a:ext uri="{FF2B5EF4-FFF2-40B4-BE49-F238E27FC236}">
                <a16:creationId xmlns:a16="http://schemas.microsoft.com/office/drawing/2014/main" id="{91FD7074-E7FE-49FE-9AC1-5D07FAC5841B}"/>
              </a:ext>
            </a:extLst>
          </p:cNvPr>
          <p:cNvSpPr>
            <a:spLocks noGrp="1" noChangeArrowheads="1"/>
          </p:cNvSpPr>
          <p:nvPr>
            <p:ph type="sldNum" sz="quarter" idx="4"/>
          </p:nvPr>
        </p:nvSpPr>
        <p:spPr bwMode="auto">
          <a:xfrm>
            <a:off x="6553200" y="6243638"/>
            <a:ext cx="21336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latin typeface="Arial" panose="020B0604020202020204" pitchFamily="34" charset="0"/>
              </a:defRPr>
            </a:lvl1pPr>
          </a:lstStyle>
          <a:p>
            <a:fld id="{547BC1F7-B782-455F-8733-2354B116542B}" type="slidenum">
              <a:rPr lang="en-US" altLang="en-US"/>
              <a:pPr/>
              <a:t>‹#›</a:t>
            </a:fld>
            <a:endParaRPr lang="en-US" altLang="en-US"/>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CA248-7B54-456D-8311-700769AD46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8608E3-536B-433D-B2AA-582E03ED0E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30819075"/>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6064F-850B-4D9C-BEAE-30D7D7202BF5}"/>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45BBB5-8445-41CC-80BC-E4DBDF418916}"/>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2836911634"/>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FE1C5-EAB7-4829-AB51-86F5871D91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6FC158A-5359-4198-BF42-5BDC18002C64}"/>
              </a:ext>
            </a:extLst>
          </p:cNvPr>
          <p:cNvSpPr>
            <a:spLocks noGrp="1"/>
          </p:cNvSpPr>
          <p:nvPr>
            <p:ph sz="half" idx="1"/>
          </p:nvPr>
        </p:nvSpPr>
        <p:spPr>
          <a:xfrm>
            <a:off x="457200" y="1371600"/>
            <a:ext cx="40386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A55E0C3-009C-49A6-B2A7-4AAF6C68745D}"/>
              </a:ext>
            </a:extLst>
          </p:cNvPr>
          <p:cNvSpPr>
            <a:spLocks noGrp="1"/>
          </p:cNvSpPr>
          <p:nvPr>
            <p:ph sz="half" idx="2"/>
          </p:nvPr>
        </p:nvSpPr>
        <p:spPr>
          <a:xfrm>
            <a:off x="4648200" y="1371600"/>
            <a:ext cx="40386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73702586"/>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7BE0B-D76B-4AC1-9430-E0E5248DB4E4}"/>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30A547A-D144-4216-9263-D910967CCF34}"/>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9CD50B-51EC-4B58-AA02-32F157F8EFBA}"/>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098709C-FBD7-41A5-A74C-2FF98057A565}"/>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D8A0D0-C22C-4C31-9ADA-33B753FF283F}"/>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68775991"/>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04E6B-4166-476D-9BF6-F386E354696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8377190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7751854"/>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330FE-E132-4F83-96CF-E25146B5B348}"/>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92E3D46-A77B-4200-9C0C-D2907B9E0177}"/>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52E79B-3E74-410D-BFFB-42E72B25C06C}"/>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954159757"/>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259C5-A553-4C53-A794-90891A3B5AB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3614E94-AB5D-47C8-862F-9E8377D8C05C}"/>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0501DAD-FFC7-4A19-83BF-AE256011E787}"/>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431560991"/>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CE124-F486-42CF-BC95-0AA8327BA44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2ADC61F-7DE0-410D-A435-25B17CE84A3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7286430"/>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7189E1-A8A1-459C-AF55-66FE38E4A201}"/>
              </a:ext>
            </a:extLst>
          </p:cNvPr>
          <p:cNvSpPr>
            <a:spLocks noGrp="1"/>
          </p:cNvSpPr>
          <p:nvPr>
            <p:ph type="title" orient="vert"/>
          </p:nvPr>
        </p:nvSpPr>
        <p:spPr>
          <a:xfrm>
            <a:off x="6629400" y="152400"/>
            <a:ext cx="2057400" cy="64770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14AC734-5A77-448C-99EC-DB2A13EDD266}"/>
              </a:ext>
            </a:extLst>
          </p:cNvPr>
          <p:cNvSpPr>
            <a:spLocks noGrp="1"/>
          </p:cNvSpPr>
          <p:nvPr>
            <p:ph type="body" orient="vert" idx="1"/>
          </p:nvPr>
        </p:nvSpPr>
        <p:spPr>
          <a:xfrm>
            <a:off x="457200" y="152400"/>
            <a:ext cx="6019800" cy="6477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8468432"/>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08898" name="Group 2">
            <a:extLst>
              <a:ext uri="{FF2B5EF4-FFF2-40B4-BE49-F238E27FC236}">
                <a16:creationId xmlns:a16="http://schemas.microsoft.com/office/drawing/2014/main" id="{8D695164-6625-4C2B-9741-DED4B07CDC2B}"/>
              </a:ext>
            </a:extLst>
          </p:cNvPr>
          <p:cNvGrpSpPr>
            <a:grpSpLocks/>
          </p:cNvGrpSpPr>
          <p:nvPr/>
        </p:nvGrpSpPr>
        <p:grpSpPr bwMode="auto">
          <a:xfrm>
            <a:off x="0" y="6350"/>
            <a:ext cx="9140825" cy="6851650"/>
            <a:chOff x="0" y="4"/>
            <a:chExt cx="5758" cy="4316"/>
          </a:xfrm>
        </p:grpSpPr>
        <p:grpSp>
          <p:nvGrpSpPr>
            <p:cNvPr id="208899" name="Group 3">
              <a:extLst>
                <a:ext uri="{FF2B5EF4-FFF2-40B4-BE49-F238E27FC236}">
                  <a16:creationId xmlns:a16="http://schemas.microsoft.com/office/drawing/2014/main" id="{2A924FCA-FF20-4E4D-98DE-78555C3FA571}"/>
                </a:ext>
              </a:extLst>
            </p:cNvPr>
            <p:cNvGrpSpPr>
              <a:grpSpLocks/>
            </p:cNvGrpSpPr>
            <p:nvPr/>
          </p:nvGrpSpPr>
          <p:grpSpPr bwMode="auto">
            <a:xfrm>
              <a:off x="0" y="1161"/>
              <a:ext cx="5758" cy="3159"/>
              <a:chOff x="0" y="1161"/>
              <a:chExt cx="5758" cy="3159"/>
            </a:xfrm>
          </p:grpSpPr>
          <p:sp>
            <p:nvSpPr>
              <p:cNvPr id="208900" name="Freeform 4">
                <a:extLst>
                  <a:ext uri="{FF2B5EF4-FFF2-40B4-BE49-F238E27FC236}">
                    <a16:creationId xmlns:a16="http://schemas.microsoft.com/office/drawing/2014/main" id="{DAE8C062-4246-4355-A488-2299068EEC82}"/>
                  </a:ext>
                </a:extLst>
              </p:cNvPr>
              <p:cNvSpPr>
                <a:spLocks/>
              </p:cNvSpPr>
              <p:nvPr/>
            </p:nvSpPr>
            <p:spPr bwMode="hidden">
              <a:xfrm>
                <a:off x="558" y="1161"/>
                <a:ext cx="5200" cy="3159"/>
              </a:xfrm>
              <a:custGeom>
                <a:avLst/>
                <a:gdLst>
                  <a:gd name="T0" fmla="*/ 0 w 5184"/>
                  <a:gd name="T1" fmla="*/ 3159 h 3159"/>
                  <a:gd name="T2" fmla="*/ 5184 w 5184"/>
                  <a:gd name="T3" fmla="*/ 3159 h 3159"/>
                  <a:gd name="T4" fmla="*/ 5184 w 5184"/>
                  <a:gd name="T5" fmla="*/ 0 h 3159"/>
                  <a:gd name="T6" fmla="*/ 0 w 5184"/>
                  <a:gd name="T7" fmla="*/ 0 h 3159"/>
                  <a:gd name="T8" fmla="*/ 0 w 5184"/>
                  <a:gd name="T9" fmla="*/ 3159 h 3159"/>
                  <a:gd name="T10" fmla="*/ 0 w 5184"/>
                  <a:gd name="T11" fmla="*/ 3159 h 3159"/>
                </a:gdLst>
                <a:ahLst/>
                <a:cxnLst>
                  <a:cxn ang="0">
                    <a:pos x="T0" y="T1"/>
                  </a:cxn>
                  <a:cxn ang="0">
                    <a:pos x="T2" y="T3"/>
                  </a:cxn>
                  <a:cxn ang="0">
                    <a:pos x="T4" y="T5"/>
                  </a:cxn>
                  <a:cxn ang="0">
                    <a:pos x="T6" y="T7"/>
                  </a:cxn>
                  <a:cxn ang="0">
                    <a:pos x="T8" y="T9"/>
                  </a:cxn>
                  <a:cxn ang="0">
                    <a:pos x="T10" y="T11"/>
                  </a:cxn>
                </a:cxnLst>
                <a:rect l="0" t="0" r="r" b="b"/>
                <a:pathLst>
                  <a:path w="5184" h="3159">
                    <a:moveTo>
                      <a:pt x="0" y="3159"/>
                    </a:moveTo>
                    <a:lnTo>
                      <a:pt x="5184" y="3159"/>
                    </a:lnTo>
                    <a:lnTo>
                      <a:pt x="5184" y="0"/>
                    </a:lnTo>
                    <a:lnTo>
                      <a:pt x="0" y="0"/>
                    </a:lnTo>
                    <a:lnTo>
                      <a:pt x="0" y="3159"/>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8901" name="Freeform 5">
                <a:extLst>
                  <a:ext uri="{FF2B5EF4-FFF2-40B4-BE49-F238E27FC236}">
                    <a16:creationId xmlns:a16="http://schemas.microsoft.com/office/drawing/2014/main" id="{B67BDCA8-BDE5-4404-B552-08E8E1603F91}"/>
                  </a:ext>
                </a:extLst>
              </p:cNvPr>
              <p:cNvSpPr>
                <a:spLocks/>
              </p:cNvSpPr>
              <p:nvPr/>
            </p:nvSpPr>
            <p:spPr bwMode="hidden">
              <a:xfrm>
                <a:off x="0" y="1161"/>
                <a:ext cx="558" cy="3159"/>
              </a:xfrm>
              <a:custGeom>
                <a:avLst/>
                <a:gdLst>
                  <a:gd name="T0" fmla="*/ 0 w 556"/>
                  <a:gd name="T1" fmla="*/ 0 h 3159"/>
                  <a:gd name="T2" fmla="*/ 0 w 556"/>
                  <a:gd name="T3" fmla="*/ 3159 h 3159"/>
                  <a:gd name="T4" fmla="*/ 556 w 556"/>
                  <a:gd name="T5" fmla="*/ 3159 h 3159"/>
                  <a:gd name="T6" fmla="*/ 556 w 556"/>
                  <a:gd name="T7" fmla="*/ 0 h 3159"/>
                  <a:gd name="T8" fmla="*/ 0 w 556"/>
                  <a:gd name="T9" fmla="*/ 0 h 3159"/>
                  <a:gd name="T10" fmla="*/ 0 w 556"/>
                  <a:gd name="T11" fmla="*/ 0 h 3159"/>
                </a:gdLst>
                <a:ahLst/>
                <a:cxnLst>
                  <a:cxn ang="0">
                    <a:pos x="T0" y="T1"/>
                  </a:cxn>
                  <a:cxn ang="0">
                    <a:pos x="T2" y="T3"/>
                  </a:cxn>
                  <a:cxn ang="0">
                    <a:pos x="T4" y="T5"/>
                  </a:cxn>
                  <a:cxn ang="0">
                    <a:pos x="T6" y="T7"/>
                  </a:cxn>
                  <a:cxn ang="0">
                    <a:pos x="T8" y="T9"/>
                  </a:cxn>
                  <a:cxn ang="0">
                    <a:pos x="T10" y="T11"/>
                  </a:cxn>
                </a:cxnLst>
                <a:rect l="0" t="0" r="r" b="b"/>
                <a:pathLst>
                  <a:path w="556" h="3159">
                    <a:moveTo>
                      <a:pt x="0" y="0"/>
                    </a:moveTo>
                    <a:lnTo>
                      <a:pt x="0" y="3159"/>
                    </a:lnTo>
                    <a:lnTo>
                      <a:pt x="556" y="3159"/>
                    </a:lnTo>
                    <a:lnTo>
                      <a:pt x="556" y="0"/>
                    </a:lnTo>
                    <a:lnTo>
                      <a:pt x="0"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208902" name="Freeform 6">
              <a:extLst>
                <a:ext uri="{FF2B5EF4-FFF2-40B4-BE49-F238E27FC236}">
                  <a16:creationId xmlns:a16="http://schemas.microsoft.com/office/drawing/2014/main" id="{62764EA9-10B5-42EC-98FD-E9A5C045D07F}"/>
                </a:ext>
              </a:extLst>
            </p:cNvPr>
            <p:cNvSpPr>
              <a:spLocks/>
            </p:cNvSpPr>
            <p:nvPr/>
          </p:nvSpPr>
          <p:spPr bwMode="ltGray">
            <a:xfrm>
              <a:off x="552" y="951"/>
              <a:ext cx="12" cy="420"/>
            </a:xfrm>
            <a:custGeom>
              <a:avLst/>
              <a:gdLst>
                <a:gd name="T0" fmla="*/ 0 w 12"/>
                <a:gd name="T1" fmla="*/ 0 h 420"/>
                <a:gd name="T2" fmla="*/ 0 w 12"/>
                <a:gd name="T3" fmla="*/ 420 h 420"/>
                <a:gd name="T4" fmla="*/ 12 w 12"/>
                <a:gd name="T5" fmla="*/ 420 h 420"/>
                <a:gd name="T6" fmla="*/ 12 w 12"/>
                <a:gd name="T7" fmla="*/ 0 h 420"/>
                <a:gd name="T8" fmla="*/ 0 w 12"/>
                <a:gd name="T9" fmla="*/ 0 h 420"/>
                <a:gd name="T10" fmla="*/ 0 w 12"/>
                <a:gd name="T11" fmla="*/ 0 h 420"/>
              </a:gdLst>
              <a:ahLst/>
              <a:cxnLst>
                <a:cxn ang="0">
                  <a:pos x="T0" y="T1"/>
                </a:cxn>
                <a:cxn ang="0">
                  <a:pos x="T2" y="T3"/>
                </a:cxn>
                <a:cxn ang="0">
                  <a:pos x="T4" y="T5"/>
                </a:cxn>
                <a:cxn ang="0">
                  <a:pos x="T6" y="T7"/>
                </a:cxn>
                <a:cxn ang="0">
                  <a:pos x="T8" y="T9"/>
                </a:cxn>
                <a:cxn ang="0">
                  <a:pos x="T10" y="T11"/>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8903" name="Freeform 7">
              <a:extLst>
                <a:ext uri="{FF2B5EF4-FFF2-40B4-BE49-F238E27FC236}">
                  <a16:creationId xmlns:a16="http://schemas.microsoft.com/office/drawing/2014/main" id="{070C8820-109E-4951-AA60-FDDCCDFBD82E}"/>
                </a:ext>
              </a:extLst>
            </p:cNvPr>
            <p:cNvSpPr>
              <a:spLocks/>
            </p:cNvSpPr>
            <p:nvPr/>
          </p:nvSpPr>
          <p:spPr bwMode="ltGray">
            <a:xfrm>
              <a:off x="767" y="1155"/>
              <a:ext cx="252" cy="12"/>
            </a:xfrm>
            <a:custGeom>
              <a:avLst/>
              <a:gdLst>
                <a:gd name="T0" fmla="*/ 251 w 251"/>
                <a:gd name="T1" fmla="*/ 0 h 12"/>
                <a:gd name="T2" fmla="*/ 0 w 251"/>
                <a:gd name="T3" fmla="*/ 0 h 12"/>
                <a:gd name="T4" fmla="*/ 0 w 251"/>
                <a:gd name="T5" fmla="*/ 12 h 12"/>
                <a:gd name="T6" fmla="*/ 251 w 251"/>
                <a:gd name="T7" fmla="*/ 12 h 12"/>
                <a:gd name="T8" fmla="*/ 251 w 251"/>
                <a:gd name="T9" fmla="*/ 0 h 12"/>
                <a:gd name="T10" fmla="*/ 251 w 251"/>
                <a:gd name="T11" fmla="*/ 0 h 12"/>
              </a:gdLst>
              <a:ahLst/>
              <a:cxnLst>
                <a:cxn ang="0">
                  <a:pos x="T0" y="T1"/>
                </a:cxn>
                <a:cxn ang="0">
                  <a:pos x="T2" y="T3"/>
                </a:cxn>
                <a:cxn ang="0">
                  <a:pos x="T4" y="T5"/>
                </a:cxn>
                <a:cxn ang="0">
                  <a:pos x="T6" y="T7"/>
                </a:cxn>
                <a:cxn ang="0">
                  <a:pos x="T8" y="T9"/>
                </a:cxn>
                <a:cxn ang="0">
                  <a:pos x="T10" y="T11"/>
                </a:cxn>
              </a:cxnLst>
              <a:rect l="0" t="0" r="r" b="b"/>
              <a:pathLst>
                <a:path w="251" h="12">
                  <a:moveTo>
                    <a:pt x="251" y="0"/>
                  </a:moveTo>
                  <a:lnTo>
                    <a:pt x="0" y="0"/>
                  </a:lnTo>
                  <a:lnTo>
                    <a:pt x="0" y="12"/>
                  </a:lnTo>
                  <a:lnTo>
                    <a:pt x="251" y="12"/>
                  </a:lnTo>
                  <a:lnTo>
                    <a:pt x="251" y="0"/>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8904" name="Freeform 8">
              <a:extLst>
                <a:ext uri="{FF2B5EF4-FFF2-40B4-BE49-F238E27FC236}">
                  <a16:creationId xmlns:a16="http://schemas.microsoft.com/office/drawing/2014/main" id="{6BA3E895-D4A9-4CD1-B320-E2A7AF541258}"/>
                </a:ext>
              </a:extLst>
            </p:cNvPr>
            <p:cNvSpPr>
              <a:spLocks/>
            </p:cNvSpPr>
            <p:nvPr/>
          </p:nvSpPr>
          <p:spPr bwMode="ltGray">
            <a:xfrm>
              <a:off x="0" y="1155"/>
              <a:ext cx="351" cy="12"/>
            </a:xfrm>
            <a:custGeom>
              <a:avLst/>
              <a:gdLst>
                <a:gd name="T0" fmla="*/ 0 w 251"/>
                <a:gd name="T1" fmla="*/ 0 h 12"/>
                <a:gd name="T2" fmla="*/ 0 w 251"/>
                <a:gd name="T3" fmla="*/ 12 h 12"/>
                <a:gd name="T4" fmla="*/ 251 w 251"/>
                <a:gd name="T5" fmla="*/ 12 h 12"/>
                <a:gd name="T6" fmla="*/ 251 w 251"/>
                <a:gd name="T7" fmla="*/ 0 h 12"/>
                <a:gd name="T8" fmla="*/ 0 w 251"/>
                <a:gd name="T9" fmla="*/ 0 h 12"/>
                <a:gd name="T10" fmla="*/ 0 w 251"/>
                <a:gd name="T11" fmla="*/ 0 h 12"/>
              </a:gdLst>
              <a:ahLst/>
              <a:cxnLst>
                <a:cxn ang="0">
                  <a:pos x="T0" y="T1"/>
                </a:cxn>
                <a:cxn ang="0">
                  <a:pos x="T2" y="T3"/>
                </a:cxn>
                <a:cxn ang="0">
                  <a:pos x="T4" y="T5"/>
                </a:cxn>
                <a:cxn ang="0">
                  <a:pos x="T6" y="T7"/>
                </a:cxn>
                <a:cxn ang="0">
                  <a:pos x="T8" y="T9"/>
                </a:cxn>
                <a:cxn ang="0">
                  <a:pos x="T10" y="T11"/>
                </a:cxn>
              </a:cxnLst>
              <a:rect l="0" t="0" r="r" b="b"/>
              <a:pathLst>
                <a:path w="251" h="12">
                  <a:moveTo>
                    <a:pt x="0" y="0"/>
                  </a:moveTo>
                  <a:lnTo>
                    <a:pt x="0" y="12"/>
                  </a:lnTo>
                  <a:lnTo>
                    <a:pt x="251" y="12"/>
                  </a:lnTo>
                  <a:lnTo>
                    <a:pt x="251" y="0"/>
                  </a:lnTo>
                  <a:lnTo>
                    <a:pt x="0"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208905" name="Group 9">
              <a:extLst>
                <a:ext uri="{FF2B5EF4-FFF2-40B4-BE49-F238E27FC236}">
                  <a16:creationId xmlns:a16="http://schemas.microsoft.com/office/drawing/2014/main" id="{F26EE5FE-04E3-4464-870A-A3AB8EC7A7C9}"/>
                </a:ext>
              </a:extLst>
            </p:cNvPr>
            <p:cNvGrpSpPr>
              <a:grpSpLocks/>
            </p:cNvGrpSpPr>
            <p:nvPr/>
          </p:nvGrpSpPr>
          <p:grpSpPr bwMode="auto">
            <a:xfrm>
              <a:off x="348" y="4"/>
              <a:ext cx="5410" cy="4316"/>
              <a:chOff x="348" y="4"/>
              <a:chExt cx="5410" cy="4316"/>
            </a:xfrm>
          </p:grpSpPr>
          <p:sp>
            <p:nvSpPr>
              <p:cNvPr id="208906" name="Freeform 10">
                <a:extLst>
                  <a:ext uri="{FF2B5EF4-FFF2-40B4-BE49-F238E27FC236}">
                    <a16:creationId xmlns:a16="http://schemas.microsoft.com/office/drawing/2014/main" id="{B881FC05-6A1C-44D4-ADA9-72EFD1A139D4}"/>
                  </a:ext>
                </a:extLst>
              </p:cNvPr>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Lst>
                <a:ahLst/>
                <a:cxnLst>
                  <a:cxn ang="0">
                    <a:pos x="T0" y="T1"/>
                  </a:cxn>
                  <a:cxn ang="0">
                    <a:pos x="T2" y="T3"/>
                  </a:cxn>
                  <a:cxn ang="0">
                    <a:pos x="T4" y="T5"/>
                  </a:cxn>
                  <a:cxn ang="0">
                    <a:pos x="T6" y="T7"/>
                  </a:cxn>
                  <a:cxn ang="0">
                    <a:pos x="T8" y="T9"/>
                  </a:cxn>
                  <a:cxn ang="0">
                    <a:pos x="T10" y="T11"/>
                  </a:cxn>
                </a:cxnLst>
                <a:rect l="0" t="0" r="r" b="b"/>
                <a:pathLst>
                  <a:path w="12" h="695">
                    <a:moveTo>
                      <a:pt x="12" y="0"/>
                    </a:moveTo>
                    <a:lnTo>
                      <a:pt x="0" y="0"/>
                    </a:lnTo>
                    <a:lnTo>
                      <a:pt x="0" y="695"/>
                    </a:lnTo>
                    <a:lnTo>
                      <a:pt x="12" y="695"/>
                    </a:lnTo>
                    <a:lnTo>
                      <a:pt x="12" y="0"/>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8907" name="Freeform 11">
                <a:extLst>
                  <a:ext uri="{FF2B5EF4-FFF2-40B4-BE49-F238E27FC236}">
                    <a16:creationId xmlns:a16="http://schemas.microsoft.com/office/drawing/2014/main" id="{C6044CBE-9DB0-405D-ADCF-4AF534D246F8}"/>
                  </a:ext>
                </a:extLst>
              </p:cNvPr>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Lst>
                <a:ahLst/>
                <a:cxnLst>
                  <a:cxn ang="0">
                    <a:pos x="T0" y="T1"/>
                  </a:cxn>
                  <a:cxn ang="0">
                    <a:pos x="T2" y="T3"/>
                  </a:cxn>
                  <a:cxn ang="0">
                    <a:pos x="T4" y="T5"/>
                  </a:cxn>
                  <a:cxn ang="0">
                    <a:pos x="T6" y="T7"/>
                  </a:cxn>
                  <a:cxn ang="0">
                    <a:pos x="T8" y="T9"/>
                  </a:cxn>
                  <a:cxn ang="0">
                    <a:pos x="T10" y="T11"/>
                  </a:cxn>
                </a:cxnLst>
                <a:rect l="0" t="0" r="r" b="b"/>
                <a:pathLst>
                  <a:path w="12" h="2697">
                    <a:moveTo>
                      <a:pt x="0" y="2697"/>
                    </a:moveTo>
                    <a:lnTo>
                      <a:pt x="12" y="2697"/>
                    </a:lnTo>
                    <a:lnTo>
                      <a:pt x="12" y="0"/>
                    </a:lnTo>
                    <a:lnTo>
                      <a:pt x="0" y="0"/>
                    </a:lnTo>
                    <a:lnTo>
                      <a:pt x="0" y="2697"/>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8908" name="Freeform 12">
                <a:extLst>
                  <a:ext uri="{FF2B5EF4-FFF2-40B4-BE49-F238E27FC236}">
                    <a16:creationId xmlns:a16="http://schemas.microsoft.com/office/drawing/2014/main" id="{D876AF5A-F9E2-49AD-B5F8-5F0B8AA818BE}"/>
                  </a:ext>
                </a:extLst>
              </p:cNvPr>
              <p:cNvSpPr>
                <a:spLocks/>
              </p:cNvSpPr>
              <p:nvPr/>
            </p:nvSpPr>
            <p:spPr bwMode="ltGray">
              <a:xfrm>
                <a:off x="1019" y="1155"/>
                <a:ext cx="4739" cy="12"/>
              </a:xfrm>
              <a:custGeom>
                <a:avLst/>
                <a:gdLst>
                  <a:gd name="T0" fmla="*/ 4724 w 4724"/>
                  <a:gd name="T1" fmla="*/ 0 h 12"/>
                  <a:gd name="T2" fmla="*/ 0 w 4724"/>
                  <a:gd name="T3" fmla="*/ 0 h 12"/>
                  <a:gd name="T4" fmla="*/ 0 w 4724"/>
                  <a:gd name="T5" fmla="*/ 12 h 12"/>
                  <a:gd name="T6" fmla="*/ 4724 w 4724"/>
                  <a:gd name="T7" fmla="*/ 12 h 12"/>
                  <a:gd name="T8" fmla="*/ 4724 w 4724"/>
                  <a:gd name="T9" fmla="*/ 0 h 12"/>
                  <a:gd name="T10" fmla="*/ 4724 w 4724"/>
                  <a:gd name="T11" fmla="*/ 0 h 12"/>
                </a:gdLst>
                <a:ahLst/>
                <a:cxnLst>
                  <a:cxn ang="0">
                    <a:pos x="T0" y="T1"/>
                  </a:cxn>
                  <a:cxn ang="0">
                    <a:pos x="T2" y="T3"/>
                  </a:cxn>
                  <a:cxn ang="0">
                    <a:pos x="T4" y="T5"/>
                  </a:cxn>
                  <a:cxn ang="0">
                    <a:pos x="T6" y="T7"/>
                  </a:cxn>
                  <a:cxn ang="0">
                    <a:pos x="T8" y="T9"/>
                  </a:cxn>
                  <a:cxn ang="0">
                    <a:pos x="T10" y="T11"/>
                  </a:cxn>
                </a:cxnLst>
                <a:rect l="0" t="0" r="r" b="b"/>
                <a:pathLst>
                  <a:path w="4724" h="12">
                    <a:moveTo>
                      <a:pt x="4724" y="0"/>
                    </a:moveTo>
                    <a:lnTo>
                      <a:pt x="0" y="0"/>
                    </a:lnTo>
                    <a:lnTo>
                      <a:pt x="0" y="12"/>
                    </a:lnTo>
                    <a:lnTo>
                      <a:pt x="4724" y="12"/>
                    </a:lnTo>
                    <a:lnTo>
                      <a:pt x="4724" y="0"/>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8909" name="Freeform 13">
                <a:extLst>
                  <a:ext uri="{FF2B5EF4-FFF2-40B4-BE49-F238E27FC236}">
                    <a16:creationId xmlns:a16="http://schemas.microsoft.com/office/drawing/2014/main" id="{E7EC8196-9CC3-487A-89F2-2A9F10A03A57}"/>
                  </a:ext>
                </a:extLst>
              </p:cNvPr>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Lst>
                <a:ahLst/>
                <a:cxnLst>
                  <a:cxn ang="0">
                    <a:pos x="T0" y="T1"/>
                  </a:cxn>
                  <a:cxn ang="0">
                    <a:pos x="T2" y="T3"/>
                  </a:cxn>
                  <a:cxn ang="0">
                    <a:pos x="T4" y="T5"/>
                  </a:cxn>
                  <a:cxn ang="0">
                    <a:pos x="T6" y="T7"/>
                  </a:cxn>
                  <a:cxn ang="0">
                    <a:pos x="T8" y="T9"/>
                  </a:cxn>
                  <a:cxn ang="0">
                    <a:pos x="T10" y="T11"/>
                  </a:cxn>
                </a:cxnLst>
                <a:rect l="0" t="0" r="r" b="b"/>
                <a:pathLst>
                  <a:path w="12" h="252">
                    <a:moveTo>
                      <a:pt x="0" y="252"/>
                    </a:moveTo>
                    <a:lnTo>
                      <a:pt x="12" y="252"/>
                    </a:lnTo>
                    <a:lnTo>
                      <a:pt x="12" y="0"/>
                    </a:lnTo>
                    <a:lnTo>
                      <a:pt x="0" y="0"/>
                    </a:lnTo>
                    <a:lnTo>
                      <a:pt x="0" y="252"/>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8910" name="Freeform 14">
                <a:extLst>
                  <a:ext uri="{FF2B5EF4-FFF2-40B4-BE49-F238E27FC236}">
                    <a16:creationId xmlns:a16="http://schemas.microsoft.com/office/drawing/2014/main" id="{3FCCB9EE-1427-4896-8134-9C2E2A4159FA}"/>
                  </a:ext>
                </a:extLst>
              </p:cNvPr>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Lst>
                <a:ahLst/>
                <a:cxnLst>
                  <a:cxn ang="0">
                    <a:pos x="T0" y="T1"/>
                  </a:cxn>
                  <a:cxn ang="0">
                    <a:pos x="T2" y="T3"/>
                  </a:cxn>
                  <a:cxn ang="0">
                    <a:pos x="T4" y="T5"/>
                  </a:cxn>
                  <a:cxn ang="0">
                    <a:pos x="T6" y="T7"/>
                  </a:cxn>
                  <a:cxn ang="0">
                    <a:pos x="T8" y="T9"/>
                  </a:cxn>
                  <a:cxn ang="0">
                    <a:pos x="T10" y="T11"/>
                  </a:cxn>
                </a:cxnLst>
                <a:rect l="0" t="0" r="r" b="b"/>
                <a:pathLst>
                  <a:path w="12" h="252">
                    <a:moveTo>
                      <a:pt x="12" y="0"/>
                    </a:moveTo>
                    <a:lnTo>
                      <a:pt x="0" y="0"/>
                    </a:lnTo>
                    <a:lnTo>
                      <a:pt x="0" y="252"/>
                    </a:lnTo>
                    <a:lnTo>
                      <a:pt x="12" y="252"/>
                    </a:lnTo>
                    <a:lnTo>
                      <a:pt x="12" y="0"/>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8911" name="Freeform 15">
                <a:extLst>
                  <a:ext uri="{FF2B5EF4-FFF2-40B4-BE49-F238E27FC236}">
                    <a16:creationId xmlns:a16="http://schemas.microsoft.com/office/drawing/2014/main" id="{CFA74CCA-B809-491F-B474-FAA76CEF0F5C}"/>
                  </a:ext>
                </a:extLst>
              </p:cNvPr>
              <p:cNvSpPr>
                <a:spLocks/>
              </p:cNvSpPr>
              <p:nvPr/>
            </p:nvSpPr>
            <p:spPr bwMode="ltGray">
              <a:xfrm>
                <a:off x="348" y="1155"/>
                <a:ext cx="419" cy="12"/>
              </a:xfrm>
              <a:custGeom>
                <a:avLst/>
                <a:gdLst>
                  <a:gd name="T0" fmla="*/ 0 w 418"/>
                  <a:gd name="T1" fmla="*/ 0 h 12"/>
                  <a:gd name="T2" fmla="*/ 0 w 418"/>
                  <a:gd name="T3" fmla="*/ 12 h 12"/>
                  <a:gd name="T4" fmla="*/ 418 w 418"/>
                  <a:gd name="T5" fmla="*/ 12 h 12"/>
                  <a:gd name="T6" fmla="*/ 418 w 418"/>
                  <a:gd name="T7" fmla="*/ 0 h 12"/>
                  <a:gd name="T8" fmla="*/ 0 w 418"/>
                  <a:gd name="T9" fmla="*/ 0 h 12"/>
                  <a:gd name="T10" fmla="*/ 0 w 418"/>
                  <a:gd name="T11" fmla="*/ 0 h 12"/>
                </a:gdLst>
                <a:ahLst/>
                <a:cxnLst>
                  <a:cxn ang="0">
                    <a:pos x="T0" y="T1"/>
                  </a:cxn>
                  <a:cxn ang="0">
                    <a:pos x="T2" y="T3"/>
                  </a:cxn>
                  <a:cxn ang="0">
                    <a:pos x="T4" y="T5"/>
                  </a:cxn>
                  <a:cxn ang="0">
                    <a:pos x="T6" y="T7"/>
                  </a:cxn>
                  <a:cxn ang="0">
                    <a:pos x="T8" y="T9"/>
                  </a:cxn>
                  <a:cxn ang="0">
                    <a:pos x="T10" y="T11"/>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
        <p:nvSpPr>
          <p:cNvPr id="208912" name="Rectangle 16">
            <a:extLst>
              <a:ext uri="{FF2B5EF4-FFF2-40B4-BE49-F238E27FC236}">
                <a16:creationId xmlns:a16="http://schemas.microsoft.com/office/drawing/2014/main" id="{365A9DD9-ADAB-4339-A1DB-FA513250101B}"/>
              </a:ext>
            </a:extLst>
          </p:cNvPr>
          <p:cNvSpPr>
            <a:spLocks noGrp="1" noChangeArrowheads="1"/>
          </p:cNvSpPr>
          <p:nvPr>
            <p:ph type="ctrTitle" sz="quarter"/>
          </p:nvPr>
        </p:nvSpPr>
        <p:spPr>
          <a:xfrm>
            <a:off x="1066800" y="1997075"/>
            <a:ext cx="7086600" cy="1431925"/>
          </a:xfrm>
        </p:spPr>
        <p:txBody>
          <a:bodyPr anchor="b"/>
          <a:lstStyle>
            <a:lvl1pPr>
              <a:defRPr/>
            </a:lvl1pPr>
          </a:lstStyle>
          <a:p>
            <a:pPr lvl="0"/>
            <a:r>
              <a:rPr lang="en-US" altLang="en-US" noProof="0"/>
              <a:t>Click to edit Master title style</a:t>
            </a:r>
          </a:p>
        </p:txBody>
      </p:sp>
      <p:sp>
        <p:nvSpPr>
          <p:cNvPr id="208913" name="Rectangle 17">
            <a:extLst>
              <a:ext uri="{FF2B5EF4-FFF2-40B4-BE49-F238E27FC236}">
                <a16:creationId xmlns:a16="http://schemas.microsoft.com/office/drawing/2014/main" id="{2E9A1466-9BB6-4E72-A25C-0749D601A8C5}"/>
              </a:ext>
            </a:extLst>
          </p:cNvPr>
          <p:cNvSpPr>
            <a:spLocks noGrp="1" noChangeArrowheads="1"/>
          </p:cNvSpPr>
          <p:nvPr>
            <p:ph type="subTitle" sz="quarter" idx="1"/>
          </p:nvPr>
        </p:nvSpPr>
        <p:spPr>
          <a:xfrm>
            <a:off x="1066800" y="3886200"/>
            <a:ext cx="6400800" cy="1752600"/>
          </a:xfrm>
        </p:spPr>
        <p:txBody>
          <a:bodyPr/>
          <a:lstStyle>
            <a:lvl1pPr marL="0" indent="0">
              <a:buFont typeface="Wingdings" panose="05000000000000000000" pitchFamily="2" charset="2"/>
              <a:buNone/>
              <a:defRPr/>
            </a:lvl1pPr>
          </a:lstStyle>
          <a:p>
            <a:pPr lvl="0"/>
            <a:r>
              <a:rPr lang="en-US" altLang="en-US" noProof="0"/>
              <a:t>Click to edit Master subtitle style</a:t>
            </a:r>
          </a:p>
        </p:txBody>
      </p:sp>
      <p:sp>
        <p:nvSpPr>
          <p:cNvPr id="208914" name="Rectangle 18">
            <a:extLst>
              <a:ext uri="{FF2B5EF4-FFF2-40B4-BE49-F238E27FC236}">
                <a16:creationId xmlns:a16="http://schemas.microsoft.com/office/drawing/2014/main" id="{23FD2779-3EC8-437D-B04A-8E13A4077B9A}"/>
              </a:ext>
            </a:extLst>
          </p:cNvPr>
          <p:cNvSpPr>
            <a:spLocks noGrp="1" noChangeArrowheads="1"/>
          </p:cNvSpPr>
          <p:nvPr>
            <p:ph type="dt" sz="quarter" idx="2"/>
          </p:nvPr>
        </p:nvSpPr>
        <p:spPr bwMode="auto">
          <a:xfrm>
            <a:off x="1066800" y="6248400"/>
            <a:ext cx="19050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FFFFFF"/>
                  </a:outerShdw>
                </a:effectLst>
              </a:defRPr>
            </a:lvl1pPr>
          </a:lstStyle>
          <a:p>
            <a:endParaRPr lang="en-US" altLang="en-US"/>
          </a:p>
        </p:txBody>
      </p:sp>
      <p:sp>
        <p:nvSpPr>
          <p:cNvPr id="208915" name="Rectangle 19">
            <a:extLst>
              <a:ext uri="{FF2B5EF4-FFF2-40B4-BE49-F238E27FC236}">
                <a16:creationId xmlns:a16="http://schemas.microsoft.com/office/drawing/2014/main" id="{7FF48B5A-9AF8-4832-B884-E5D02E9CBFAB}"/>
              </a:ext>
            </a:extLst>
          </p:cNvPr>
          <p:cNvSpPr>
            <a:spLocks noGrp="1" noChangeArrowheads="1"/>
          </p:cNvSpPr>
          <p:nvPr>
            <p:ph type="ftr" sz="quarter" idx="3"/>
          </p:nvPr>
        </p:nvSpPr>
        <p:spPr bwMode="auto">
          <a:xfrm>
            <a:off x="3352800" y="6248400"/>
            <a:ext cx="28956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FFFFFF"/>
                  </a:outerShdw>
                </a:effectLst>
              </a:defRPr>
            </a:lvl1pPr>
          </a:lstStyle>
          <a:p>
            <a:endParaRPr lang="en-US" altLang="en-US"/>
          </a:p>
        </p:txBody>
      </p:sp>
      <p:sp>
        <p:nvSpPr>
          <p:cNvPr id="208916" name="Rectangle 20">
            <a:extLst>
              <a:ext uri="{FF2B5EF4-FFF2-40B4-BE49-F238E27FC236}">
                <a16:creationId xmlns:a16="http://schemas.microsoft.com/office/drawing/2014/main" id="{B5E25D48-3E42-41E8-A9A1-311E69F150EF}"/>
              </a:ext>
            </a:extLst>
          </p:cNvPr>
          <p:cNvSpPr>
            <a:spLocks noGrp="1" noChangeArrowheads="1"/>
          </p:cNvSpPr>
          <p:nvPr>
            <p:ph type="sldNum" sz="quarter" idx="4"/>
          </p:nvPr>
        </p:nvSpPr>
        <p:spPr bwMode="auto">
          <a:xfrm>
            <a:off x="6705600" y="6248400"/>
            <a:ext cx="19050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FFFFFF"/>
                  </a:outerShdw>
                </a:effectLst>
              </a:defRPr>
            </a:lvl1pPr>
          </a:lstStyle>
          <a:p>
            <a:fld id="{3179D4E9-9832-4121-906B-2EDAE928B33D}" type="slidenum">
              <a:rPr lang="en-US" altLang="en-US"/>
              <a:pPr/>
              <a:t>‹#›</a:t>
            </a:fld>
            <a:endParaRPr lang="en-US"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9266-7DDC-4F59-A781-7F3A15E55A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44D3206-533C-45D6-B567-011299E609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303690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B4B9C-900D-4968-99BA-B5F4F7498B44}"/>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1A93B15-D582-4B76-8E68-BB7E7D23689D}"/>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28378963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C2A71-2638-4F50-A69D-85BE50D594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218C92-CF4F-47BE-834A-E4F69D5FEA91}"/>
              </a:ext>
            </a:extLst>
          </p:cNvPr>
          <p:cNvSpPr>
            <a:spLocks noGrp="1"/>
          </p:cNvSpPr>
          <p:nvPr>
            <p:ph sz="half" idx="1"/>
          </p:nvPr>
        </p:nvSpPr>
        <p:spPr>
          <a:xfrm>
            <a:off x="533400" y="1905000"/>
            <a:ext cx="41529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6308D7E-A48F-4720-8580-F52E16AE9407}"/>
              </a:ext>
            </a:extLst>
          </p:cNvPr>
          <p:cNvSpPr>
            <a:spLocks noGrp="1"/>
          </p:cNvSpPr>
          <p:nvPr>
            <p:ph sz="half" idx="2"/>
          </p:nvPr>
        </p:nvSpPr>
        <p:spPr>
          <a:xfrm>
            <a:off x="4838700" y="1905000"/>
            <a:ext cx="41529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3384196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E3109-7708-4D1C-AF37-0EF916B9138A}"/>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DB22C8D-B9B4-45E7-9753-2C8EF57BF886}"/>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8A0594-B972-441B-BE9B-2E0DBBBD7819}"/>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1EB73A-3183-4DC7-8CE9-EB92ACF3CBE3}"/>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01FCC1-E556-4D2D-B515-E992CD16443A}"/>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607300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B5DEC-E96B-48B9-BFD4-0DBF74FEC6D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85333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739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E76F9-143E-4B4C-B757-6D79E6876BCB}"/>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97E3532-2198-4568-B9F4-FA3E7DA8B97A}"/>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AA545B7-5F99-48BC-BE56-30312DC54256}"/>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80505049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12BFA-0F5E-411D-8F52-DAF9692D8397}"/>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CE0412A-E694-4079-9069-6B37A154D6F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5B77A61-5F41-4C4C-9B58-EE527B2BD09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778100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DAC2A-44AA-4A9B-BAFF-B0E6380596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F4B6C7-DE37-4237-A0BB-D2882BD4049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629724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7C9457-C2EC-4557-8F28-090991234EEB}"/>
              </a:ext>
            </a:extLst>
          </p:cNvPr>
          <p:cNvSpPr>
            <a:spLocks noGrp="1"/>
          </p:cNvSpPr>
          <p:nvPr>
            <p:ph type="title" orient="vert"/>
          </p:nvPr>
        </p:nvSpPr>
        <p:spPr>
          <a:xfrm>
            <a:off x="6877050" y="228600"/>
            <a:ext cx="2114550" cy="6629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51CDBC-E0CE-4B87-A4A7-94365F5AD9B4}"/>
              </a:ext>
            </a:extLst>
          </p:cNvPr>
          <p:cNvSpPr>
            <a:spLocks noGrp="1"/>
          </p:cNvSpPr>
          <p:nvPr>
            <p:ph type="body" orient="vert" idx="1"/>
          </p:nvPr>
        </p:nvSpPr>
        <p:spPr>
          <a:xfrm>
            <a:off x="533400" y="228600"/>
            <a:ext cx="6191250" cy="6629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623446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27DF-2A6E-47DE-837A-CB5109D6C324}"/>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E8F2564-1B7E-4055-8CA2-D5102FA2B383}"/>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62A5A03-F541-48B9-8BD3-F798C5684C0A}"/>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7792BC74-A4DF-491C-B1D4-911113E96865}"/>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7EF541D9-C3FD-4F6F-9107-EC251571D330}"/>
              </a:ext>
            </a:extLst>
          </p:cNvPr>
          <p:cNvSpPr>
            <a:spLocks noGrp="1"/>
          </p:cNvSpPr>
          <p:nvPr>
            <p:ph type="sldNum" sz="quarter" idx="12"/>
          </p:nvPr>
        </p:nvSpPr>
        <p:spPr/>
        <p:txBody>
          <a:bodyPr/>
          <a:lstStyle>
            <a:lvl1pPr>
              <a:defRPr/>
            </a:lvl1pPr>
          </a:lstStyle>
          <a:p>
            <a:fld id="{E6807D00-63A6-4C76-A931-5DC59401B2D7}" type="slidenum">
              <a:rPr lang="en-US" altLang="en-US"/>
              <a:pPr/>
              <a:t>‹#›</a:t>
            </a:fld>
            <a:endParaRPr lang="en-US" altLang="en-US"/>
          </a:p>
        </p:txBody>
      </p:sp>
    </p:spTree>
    <p:extLst>
      <p:ext uri="{BB962C8B-B14F-4D97-AF65-F5344CB8AC3E}">
        <p14:creationId xmlns:p14="http://schemas.microsoft.com/office/powerpoint/2010/main" val="9691773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80FE9-D419-4AD8-A271-712A5CC920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62B72B-FCFB-40A6-91F0-583EE768AD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26B8D3-5351-456A-9492-7210A381E85B}"/>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84334F9D-9FA9-4CCF-89ED-13086163363D}"/>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6014CA32-25E8-4B78-9694-35A788B2EDD4}"/>
              </a:ext>
            </a:extLst>
          </p:cNvPr>
          <p:cNvSpPr>
            <a:spLocks noGrp="1"/>
          </p:cNvSpPr>
          <p:nvPr>
            <p:ph type="sldNum" sz="quarter" idx="12"/>
          </p:nvPr>
        </p:nvSpPr>
        <p:spPr/>
        <p:txBody>
          <a:bodyPr/>
          <a:lstStyle>
            <a:lvl1pPr>
              <a:defRPr/>
            </a:lvl1pPr>
          </a:lstStyle>
          <a:p>
            <a:fld id="{C8626CB2-28B7-4223-A056-DFC9262F6FA3}" type="slidenum">
              <a:rPr lang="en-US" altLang="en-US"/>
              <a:pPr/>
              <a:t>‹#›</a:t>
            </a:fld>
            <a:endParaRPr lang="en-US" altLang="en-US"/>
          </a:p>
        </p:txBody>
      </p:sp>
    </p:spTree>
    <p:extLst>
      <p:ext uri="{BB962C8B-B14F-4D97-AF65-F5344CB8AC3E}">
        <p14:creationId xmlns:p14="http://schemas.microsoft.com/office/powerpoint/2010/main" val="120311120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51D3C-FB3C-4802-B6AD-D5F0AD73BD90}"/>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6644FAB-5D53-4DEE-9747-7F87EF6CC3ED}"/>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C0A01991-BDBC-4B93-B3C9-5CB9549753E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D357AFFC-57A0-4341-9E1E-136F24E0B5FC}"/>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3EAD9154-CD1E-4636-AAF3-F7FB0053D0A3}"/>
              </a:ext>
            </a:extLst>
          </p:cNvPr>
          <p:cNvSpPr>
            <a:spLocks noGrp="1"/>
          </p:cNvSpPr>
          <p:nvPr>
            <p:ph type="sldNum" sz="quarter" idx="12"/>
          </p:nvPr>
        </p:nvSpPr>
        <p:spPr/>
        <p:txBody>
          <a:bodyPr/>
          <a:lstStyle>
            <a:lvl1pPr>
              <a:defRPr/>
            </a:lvl1pPr>
          </a:lstStyle>
          <a:p>
            <a:fld id="{F4A8FEEC-0F76-481E-AB01-5D4B7FF34A90}" type="slidenum">
              <a:rPr lang="en-US" altLang="en-US"/>
              <a:pPr/>
              <a:t>‹#›</a:t>
            </a:fld>
            <a:endParaRPr lang="en-US" altLang="en-US"/>
          </a:p>
        </p:txBody>
      </p:sp>
    </p:spTree>
    <p:extLst>
      <p:ext uri="{BB962C8B-B14F-4D97-AF65-F5344CB8AC3E}">
        <p14:creationId xmlns:p14="http://schemas.microsoft.com/office/powerpoint/2010/main" val="37078681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26BD0-550E-406B-8BA5-9C6F75C3F4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E20D4C-BA0C-41DD-B5AA-5BADBBCF5080}"/>
              </a:ext>
            </a:extLst>
          </p:cNvPr>
          <p:cNvSpPr>
            <a:spLocks noGrp="1"/>
          </p:cNvSpPr>
          <p:nvPr>
            <p:ph sz="half" idx="1"/>
          </p:nvPr>
        </p:nvSpPr>
        <p:spPr>
          <a:xfrm>
            <a:off x="304800" y="1600200"/>
            <a:ext cx="4191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8D96EC3-B6F8-43F1-8E8D-8F970D5EAEE4}"/>
              </a:ext>
            </a:extLst>
          </p:cNvPr>
          <p:cNvSpPr>
            <a:spLocks noGrp="1"/>
          </p:cNvSpPr>
          <p:nvPr>
            <p:ph sz="half" idx="2"/>
          </p:nvPr>
        </p:nvSpPr>
        <p:spPr>
          <a:xfrm>
            <a:off x="4648200" y="1600200"/>
            <a:ext cx="4191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7C3815-70AB-4DDD-8BA0-D2EE353A3402}"/>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7FCE8E87-E6E9-4F46-B2BE-375C839D72F8}"/>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B467892-64A4-4CCB-9642-AC7D716EE0C9}"/>
              </a:ext>
            </a:extLst>
          </p:cNvPr>
          <p:cNvSpPr>
            <a:spLocks noGrp="1"/>
          </p:cNvSpPr>
          <p:nvPr>
            <p:ph type="sldNum" sz="quarter" idx="12"/>
          </p:nvPr>
        </p:nvSpPr>
        <p:spPr/>
        <p:txBody>
          <a:bodyPr/>
          <a:lstStyle>
            <a:lvl1pPr>
              <a:defRPr/>
            </a:lvl1pPr>
          </a:lstStyle>
          <a:p>
            <a:fld id="{E5352138-E193-4E7C-8C47-2AFECC168269}" type="slidenum">
              <a:rPr lang="en-US" altLang="en-US"/>
              <a:pPr/>
              <a:t>‹#›</a:t>
            </a:fld>
            <a:endParaRPr lang="en-US" altLang="en-US"/>
          </a:p>
        </p:txBody>
      </p:sp>
    </p:spTree>
    <p:extLst>
      <p:ext uri="{BB962C8B-B14F-4D97-AF65-F5344CB8AC3E}">
        <p14:creationId xmlns:p14="http://schemas.microsoft.com/office/powerpoint/2010/main" val="221793668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664B3-3C86-4754-AD08-E75AFF790CAD}"/>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932BB8B-80A9-4527-A6E2-9A43C2F00C78}"/>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7688055-EA08-4466-9BF2-BDB10DCD655D}"/>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CB5C827-20D2-447B-AA8B-6D78820C441B}"/>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2315C1-89AC-4F4C-81F0-3C49D0D89589}"/>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93F8D11-399E-45CE-ACB6-51E001CAA793}"/>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09F52E12-A797-4EE6-A018-F57C61681B3C}"/>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A18D6FE2-C581-42BA-B320-43ACB4EE4CFF}"/>
              </a:ext>
            </a:extLst>
          </p:cNvPr>
          <p:cNvSpPr>
            <a:spLocks noGrp="1"/>
          </p:cNvSpPr>
          <p:nvPr>
            <p:ph type="sldNum" sz="quarter" idx="12"/>
          </p:nvPr>
        </p:nvSpPr>
        <p:spPr/>
        <p:txBody>
          <a:bodyPr/>
          <a:lstStyle>
            <a:lvl1pPr>
              <a:defRPr/>
            </a:lvl1pPr>
          </a:lstStyle>
          <a:p>
            <a:fld id="{2675D72A-12E3-4D13-8C2A-4CD525FF4BE8}" type="slidenum">
              <a:rPr lang="en-US" altLang="en-US"/>
              <a:pPr/>
              <a:t>‹#›</a:t>
            </a:fld>
            <a:endParaRPr lang="en-US" altLang="en-US"/>
          </a:p>
        </p:txBody>
      </p:sp>
    </p:spTree>
    <p:extLst>
      <p:ext uri="{BB962C8B-B14F-4D97-AF65-F5344CB8AC3E}">
        <p14:creationId xmlns:p14="http://schemas.microsoft.com/office/powerpoint/2010/main" val="214976234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F4232-4937-4972-AEFC-936F49F69A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015715-C189-430C-AB3C-BC8D230C2AC7}"/>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4E28F0E7-917E-49CE-97E6-9A36E1559F61}"/>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BED6CD03-FC08-458B-A7F6-344558951EC9}"/>
              </a:ext>
            </a:extLst>
          </p:cNvPr>
          <p:cNvSpPr>
            <a:spLocks noGrp="1"/>
          </p:cNvSpPr>
          <p:nvPr>
            <p:ph type="sldNum" sz="quarter" idx="12"/>
          </p:nvPr>
        </p:nvSpPr>
        <p:spPr/>
        <p:txBody>
          <a:bodyPr/>
          <a:lstStyle>
            <a:lvl1pPr>
              <a:defRPr/>
            </a:lvl1pPr>
          </a:lstStyle>
          <a:p>
            <a:fld id="{82FD8529-B0EF-45BE-A33D-C6CBDEAF7BF3}" type="slidenum">
              <a:rPr lang="en-US" altLang="en-US"/>
              <a:pPr/>
              <a:t>‹#›</a:t>
            </a:fld>
            <a:endParaRPr lang="en-US" altLang="en-US"/>
          </a:p>
        </p:txBody>
      </p:sp>
    </p:spTree>
    <p:extLst>
      <p:ext uri="{BB962C8B-B14F-4D97-AF65-F5344CB8AC3E}">
        <p14:creationId xmlns:p14="http://schemas.microsoft.com/office/powerpoint/2010/main" val="22866283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936AA9-ED12-44DE-98BD-8B15A224AC25}"/>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906397F8-BB06-4A99-8818-38BA0822E8D7}"/>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9C6F40CE-20BA-476E-B6EC-E14E8F3763B4}"/>
              </a:ext>
            </a:extLst>
          </p:cNvPr>
          <p:cNvSpPr>
            <a:spLocks noGrp="1"/>
          </p:cNvSpPr>
          <p:nvPr>
            <p:ph type="sldNum" sz="quarter" idx="12"/>
          </p:nvPr>
        </p:nvSpPr>
        <p:spPr/>
        <p:txBody>
          <a:bodyPr/>
          <a:lstStyle>
            <a:lvl1pPr>
              <a:defRPr/>
            </a:lvl1pPr>
          </a:lstStyle>
          <a:p>
            <a:fld id="{8F97817F-A3B4-4447-88F7-8418B82102D8}" type="slidenum">
              <a:rPr lang="en-US" altLang="en-US"/>
              <a:pPr/>
              <a:t>‹#›</a:t>
            </a:fld>
            <a:endParaRPr lang="en-US" altLang="en-US"/>
          </a:p>
        </p:txBody>
      </p:sp>
    </p:spTree>
    <p:extLst>
      <p:ext uri="{BB962C8B-B14F-4D97-AF65-F5344CB8AC3E}">
        <p14:creationId xmlns:p14="http://schemas.microsoft.com/office/powerpoint/2010/main" val="282081043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9E1BA-235C-44DA-8448-7A0543EDF02F}"/>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FBFD142-7DDC-4AD8-B64C-94BED394CBC8}"/>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BD47E18-E295-4617-805F-C0999DFBB52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B3312E-27C1-4919-99E5-29ABF422DDAC}"/>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12181B25-229B-49D1-83E8-2F891D01659D}"/>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6BC14BA0-9A04-4EFE-B8A8-1FB542DD473B}"/>
              </a:ext>
            </a:extLst>
          </p:cNvPr>
          <p:cNvSpPr>
            <a:spLocks noGrp="1"/>
          </p:cNvSpPr>
          <p:nvPr>
            <p:ph type="sldNum" sz="quarter" idx="12"/>
          </p:nvPr>
        </p:nvSpPr>
        <p:spPr/>
        <p:txBody>
          <a:bodyPr/>
          <a:lstStyle>
            <a:lvl1pPr>
              <a:defRPr/>
            </a:lvl1pPr>
          </a:lstStyle>
          <a:p>
            <a:fld id="{3E582BA3-44A0-4957-A636-8286239D963D}" type="slidenum">
              <a:rPr lang="en-US" altLang="en-US"/>
              <a:pPr/>
              <a:t>‹#›</a:t>
            </a:fld>
            <a:endParaRPr lang="en-US" altLang="en-US"/>
          </a:p>
        </p:txBody>
      </p:sp>
    </p:spTree>
    <p:extLst>
      <p:ext uri="{BB962C8B-B14F-4D97-AF65-F5344CB8AC3E}">
        <p14:creationId xmlns:p14="http://schemas.microsoft.com/office/powerpoint/2010/main" val="13449434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169B1-E07C-4CA0-AE2E-D1817DCD7C4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9EF4EA-7774-43E4-BDC0-AECA0F4A53C7}"/>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8D9A59B-FA11-476A-B14B-29EAE6CB22C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9F6E1C-C8F5-4335-BD2F-11D60420A65D}"/>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7F3EA85C-16F7-44A2-ABF8-42FDF679ECDA}"/>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04786A69-34AE-448D-A1EA-303E68E09231}"/>
              </a:ext>
            </a:extLst>
          </p:cNvPr>
          <p:cNvSpPr>
            <a:spLocks noGrp="1"/>
          </p:cNvSpPr>
          <p:nvPr>
            <p:ph type="sldNum" sz="quarter" idx="12"/>
          </p:nvPr>
        </p:nvSpPr>
        <p:spPr/>
        <p:txBody>
          <a:bodyPr/>
          <a:lstStyle>
            <a:lvl1pPr>
              <a:defRPr/>
            </a:lvl1pPr>
          </a:lstStyle>
          <a:p>
            <a:fld id="{C14A4E53-53F9-4603-A8BA-598573D0A05E}" type="slidenum">
              <a:rPr lang="en-US" altLang="en-US"/>
              <a:pPr/>
              <a:t>‹#›</a:t>
            </a:fld>
            <a:endParaRPr lang="en-US" altLang="en-US"/>
          </a:p>
        </p:txBody>
      </p:sp>
    </p:spTree>
    <p:extLst>
      <p:ext uri="{BB962C8B-B14F-4D97-AF65-F5344CB8AC3E}">
        <p14:creationId xmlns:p14="http://schemas.microsoft.com/office/powerpoint/2010/main" val="142908089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E708B-026E-421E-A74A-CFE14F81985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9C051FC-E175-4584-87AD-92CCF1B4896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5311C3-3AD1-4401-86B4-616CD66F3F2C}"/>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F2B5685C-59A6-49F9-AD4C-7C585EE1E777}"/>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DD94E810-53A1-4BBD-B38E-8717AF7A0407}"/>
              </a:ext>
            </a:extLst>
          </p:cNvPr>
          <p:cNvSpPr>
            <a:spLocks noGrp="1"/>
          </p:cNvSpPr>
          <p:nvPr>
            <p:ph type="sldNum" sz="quarter" idx="12"/>
          </p:nvPr>
        </p:nvSpPr>
        <p:spPr/>
        <p:txBody>
          <a:bodyPr/>
          <a:lstStyle>
            <a:lvl1pPr>
              <a:defRPr/>
            </a:lvl1pPr>
          </a:lstStyle>
          <a:p>
            <a:fld id="{A7E1B3F0-BCFA-4E5E-99BF-2498C5EDC800}" type="slidenum">
              <a:rPr lang="en-US" altLang="en-US"/>
              <a:pPr/>
              <a:t>‹#›</a:t>
            </a:fld>
            <a:endParaRPr lang="en-US" altLang="en-US"/>
          </a:p>
        </p:txBody>
      </p:sp>
    </p:spTree>
    <p:extLst>
      <p:ext uri="{BB962C8B-B14F-4D97-AF65-F5344CB8AC3E}">
        <p14:creationId xmlns:p14="http://schemas.microsoft.com/office/powerpoint/2010/main" val="215365381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A17F850-EC6A-40BD-AB52-EF2DDF12C145}"/>
              </a:ext>
            </a:extLst>
          </p:cNvPr>
          <p:cNvSpPr>
            <a:spLocks noGrp="1"/>
          </p:cNvSpPr>
          <p:nvPr>
            <p:ph type="title" orient="vert"/>
          </p:nvPr>
        </p:nvSpPr>
        <p:spPr>
          <a:xfrm>
            <a:off x="6705600" y="274638"/>
            <a:ext cx="2133600" cy="6583362"/>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4CB8462-CB3E-42BC-85D5-FFD2A7193823}"/>
              </a:ext>
            </a:extLst>
          </p:cNvPr>
          <p:cNvSpPr>
            <a:spLocks noGrp="1"/>
          </p:cNvSpPr>
          <p:nvPr>
            <p:ph type="body" orient="vert" idx="1"/>
          </p:nvPr>
        </p:nvSpPr>
        <p:spPr>
          <a:xfrm>
            <a:off x="304800" y="274638"/>
            <a:ext cx="6248400" cy="6583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1CC836-1208-4F3E-8AD3-1CEBD43EBC32}"/>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61DC7911-7123-4CD8-B735-65C6ED7681E5}"/>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FC520F04-A63E-42A0-82EA-9A8E9995A842}"/>
              </a:ext>
            </a:extLst>
          </p:cNvPr>
          <p:cNvSpPr>
            <a:spLocks noGrp="1"/>
          </p:cNvSpPr>
          <p:nvPr>
            <p:ph type="sldNum" sz="quarter" idx="12"/>
          </p:nvPr>
        </p:nvSpPr>
        <p:spPr/>
        <p:txBody>
          <a:bodyPr/>
          <a:lstStyle>
            <a:lvl1pPr>
              <a:defRPr/>
            </a:lvl1pPr>
          </a:lstStyle>
          <a:p>
            <a:fld id="{F42785FF-81EE-44F5-B61C-6CFE99FB81D9}" type="slidenum">
              <a:rPr lang="en-US" altLang="en-US"/>
              <a:pPr/>
              <a:t>‹#›</a:t>
            </a:fld>
            <a:endParaRPr lang="en-US" altLang="en-US"/>
          </a:p>
        </p:txBody>
      </p:sp>
    </p:spTree>
    <p:extLst>
      <p:ext uri="{BB962C8B-B14F-4D97-AF65-F5344CB8AC3E}">
        <p14:creationId xmlns:p14="http://schemas.microsoft.com/office/powerpoint/2010/main" val="77961362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135D78E-570D-406F-B662-4E0E7817373D}"/>
              </a:ext>
            </a:extLst>
          </p:cNvPr>
          <p:cNvSpPr>
            <a:spLocks noGrp="1"/>
          </p:cNvSpPr>
          <p:nvPr>
            <p:ph/>
          </p:nvPr>
        </p:nvSpPr>
        <p:spPr>
          <a:xfrm>
            <a:off x="304800" y="274638"/>
            <a:ext cx="8534400" cy="65833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315B7775-3D6E-49B2-BE22-C998A898CF7D}"/>
              </a:ext>
            </a:extLst>
          </p:cNvPr>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C465A87F-7682-4333-9AB1-76DF4A59CC76}"/>
              </a:ext>
            </a:extLst>
          </p:cNvPr>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4E8C414E-3E35-4960-A225-1C438E9E4C11}"/>
              </a:ext>
            </a:extLst>
          </p:cNvPr>
          <p:cNvSpPr>
            <a:spLocks noGrp="1"/>
          </p:cNvSpPr>
          <p:nvPr>
            <p:ph type="sldNum" sz="quarter" idx="12"/>
          </p:nvPr>
        </p:nvSpPr>
        <p:spPr>
          <a:xfrm>
            <a:off x="6553200" y="6245225"/>
            <a:ext cx="2133600" cy="476250"/>
          </a:xfrm>
        </p:spPr>
        <p:txBody>
          <a:bodyPr/>
          <a:lstStyle>
            <a:lvl1pPr>
              <a:defRPr/>
            </a:lvl1pPr>
          </a:lstStyle>
          <a:p>
            <a:fld id="{1CD3B62B-81A0-4DDF-8373-ADEC3040D7D7}" type="slidenum">
              <a:rPr lang="en-US" altLang="en-US"/>
              <a:pPr/>
              <a:t>‹#›</a:t>
            </a:fld>
            <a:endParaRPr lang="en-US" altLang="en-US"/>
          </a:p>
        </p:txBody>
      </p:sp>
    </p:spTree>
    <p:extLst>
      <p:ext uri="{BB962C8B-B14F-4D97-AF65-F5344CB8AC3E}">
        <p14:creationId xmlns:p14="http://schemas.microsoft.com/office/powerpoint/2010/main" val="208479259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Straight Connector 6">
            <a:extLst>
              <a:ext uri="{FF2B5EF4-FFF2-40B4-BE49-F238E27FC236}">
                <a16:creationId xmlns:a16="http://schemas.microsoft.com/office/drawing/2014/main" id="{6CD711D3-AECC-4F29-8EB2-EBD8134D0AB0}"/>
              </a:ext>
            </a:extLst>
          </p:cNvPr>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29" name="Title 28"/>
          <p:cNvSpPr>
            <a:spLocks noGrp="1"/>
          </p:cNvSpPr>
          <p:nvPr>
            <p:ph type="ctrTitle"/>
          </p:nvPr>
        </p:nvSpPr>
        <p:spPr>
          <a:xfrm>
            <a:off x="381000" y="609600"/>
            <a:ext cx="8458200" cy="1222375"/>
          </a:xfrm>
        </p:spPr>
        <p:txBody>
          <a:bodyPr anchor="t"/>
          <a:lstStyle>
            <a:lvl1pPr algn="ctr">
              <a:defRPr sz="4000"/>
            </a:lvl1pPr>
          </a:lstStyle>
          <a:p>
            <a:r>
              <a:rPr lang="en-US" dirty="0"/>
              <a:t>Click to edit Master title style</a:t>
            </a:r>
          </a:p>
        </p:txBody>
      </p:sp>
      <p:sp>
        <p:nvSpPr>
          <p:cNvPr id="9" name="Subtitle 8"/>
          <p:cNvSpPr>
            <a:spLocks noGrp="1"/>
          </p:cNvSpPr>
          <p:nvPr>
            <p:ph type="subTitle" idx="1"/>
          </p:nvPr>
        </p:nvSpPr>
        <p:spPr>
          <a:xfrm>
            <a:off x="381000" y="2971800"/>
            <a:ext cx="8458200" cy="914400"/>
          </a:xfrm>
        </p:spPr>
        <p:txBody>
          <a:bodyPr anchor="b">
            <a:normAutofit/>
          </a:bodyPr>
          <a:lstStyle>
            <a:lvl1pPr marL="0" indent="0" algn="ctr">
              <a:buNone/>
              <a:defRPr sz="32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dirty="0"/>
              <a:t>Click to edit Master subtitle style</a:t>
            </a:r>
          </a:p>
        </p:txBody>
      </p:sp>
    </p:spTree>
    <p:extLst>
      <p:ext uri="{BB962C8B-B14F-4D97-AF65-F5344CB8AC3E}">
        <p14:creationId xmlns:p14="http://schemas.microsoft.com/office/powerpoint/2010/main" val="282568055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534400" cy="838200"/>
          </a:xfrm>
        </p:spPr>
        <p:txBody>
          <a:bodyPr/>
          <a:lstStyle/>
          <a:p>
            <a:r>
              <a:rPr lang="en-US"/>
              <a:t>Click to edit Master title style</a:t>
            </a:r>
          </a:p>
        </p:txBody>
      </p:sp>
      <p:sp>
        <p:nvSpPr>
          <p:cNvPr id="3" name="Content Placeholder 2"/>
          <p:cNvSpPr>
            <a:spLocks noGrp="1"/>
          </p:cNvSpPr>
          <p:nvPr>
            <p:ph idx="1"/>
          </p:nvPr>
        </p:nvSpPr>
        <p:spPr>
          <a:xfrm>
            <a:off x="304800" y="1143000"/>
            <a:ext cx="8534400" cy="541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4">
            <a:extLst>
              <a:ext uri="{FF2B5EF4-FFF2-40B4-BE49-F238E27FC236}">
                <a16:creationId xmlns:a16="http://schemas.microsoft.com/office/drawing/2014/main" id="{824750D2-0868-4E46-8EC9-9C053DCF20BF}"/>
              </a:ext>
            </a:extLst>
          </p:cNvPr>
          <p:cNvSpPr>
            <a:spLocks noGrp="1"/>
          </p:cNvSpPr>
          <p:nvPr>
            <p:ph type="sldNum" sz="quarter" idx="10"/>
          </p:nvPr>
        </p:nvSpPr>
        <p:spPr/>
        <p:txBody>
          <a:bodyPr/>
          <a:lstStyle>
            <a:lvl1pPr>
              <a:defRPr/>
            </a:lvl1pPr>
          </a:lstStyle>
          <a:p>
            <a:fld id="{C35816D0-119F-4E89-9129-59DE404080E8}" type="slidenum">
              <a:rPr lang="en-US" altLang="en-US"/>
              <a:pPr/>
              <a:t>‹#›</a:t>
            </a:fld>
            <a:endParaRPr lang="en-US" altLang="en-US"/>
          </a:p>
        </p:txBody>
      </p:sp>
    </p:spTree>
    <p:extLst>
      <p:ext uri="{BB962C8B-B14F-4D97-AF65-F5344CB8AC3E}">
        <p14:creationId xmlns:p14="http://schemas.microsoft.com/office/powerpoint/2010/main" val="125503982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304800" y="228600"/>
            <a:ext cx="8534400" cy="6324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0BCD6DAC-5876-4BC2-80F6-8509EAFA94AD}"/>
              </a:ext>
            </a:extLst>
          </p:cNvPr>
          <p:cNvSpPr>
            <a:spLocks noGrp="1"/>
          </p:cNvSpPr>
          <p:nvPr>
            <p:ph type="sldNum" sz="quarter" idx="10"/>
          </p:nvPr>
        </p:nvSpPr>
        <p:spPr/>
        <p:txBody>
          <a:bodyPr/>
          <a:lstStyle>
            <a:lvl1pPr>
              <a:defRPr/>
            </a:lvl1pPr>
          </a:lstStyle>
          <a:p>
            <a:fld id="{1757E141-AE2B-4C4D-8DE5-5532632672F7}" type="slidenum">
              <a:rPr lang="en-US" altLang="en-US"/>
              <a:pPr/>
              <a:t>‹#›</a:t>
            </a:fld>
            <a:endParaRPr lang="en-US" altLang="en-US"/>
          </a:p>
        </p:txBody>
      </p:sp>
    </p:spTree>
    <p:extLst>
      <p:ext uri="{BB962C8B-B14F-4D97-AF65-F5344CB8AC3E}">
        <p14:creationId xmlns:p14="http://schemas.microsoft.com/office/powerpoint/2010/main" val="301681592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534400" cy="838200"/>
          </a:xfrm>
        </p:spPr>
        <p:txBody>
          <a:bodyPr/>
          <a:lstStyle/>
          <a:p>
            <a:r>
              <a:rPr lang="en-US"/>
              <a:t>Click to edit Master title style</a:t>
            </a:r>
          </a:p>
        </p:txBody>
      </p:sp>
      <p:sp>
        <p:nvSpPr>
          <p:cNvPr id="3" name="Text Placeholder 2"/>
          <p:cNvSpPr>
            <a:spLocks noGrp="1"/>
          </p:cNvSpPr>
          <p:nvPr>
            <p:ph type="body" sz="half" idx="1"/>
          </p:nvPr>
        </p:nvSpPr>
        <p:spPr>
          <a:xfrm>
            <a:off x="304800" y="1143000"/>
            <a:ext cx="4191000" cy="541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143000"/>
            <a:ext cx="4191000" cy="541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B5748359-F8FF-4956-9C40-0CC6A97B282D}"/>
              </a:ext>
            </a:extLst>
          </p:cNvPr>
          <p:cNvSpPr>
            <a:spLocks noGrp="1"/>
          </p:cNvSpPr>
          <p:nvPr>
            <p:ph type="sldNum" sz="quarter" idx="10"/>
          </p:nvPr>
        </p:nvSpPr>
        <p:spPr/>
        <p:txBody>
          <a:bodyPr/>
          <a:lstStyle>
            <a:lvl1pPr>
              <a:defRPr/>
            </a:lvl1pPr>
          </a:lstStyle>
          <a:p>
            <a:fld id="{50574A1E-CED0-4C18-BD59-2D8862173F20}" type="slidenum">
              <a:rPr lang="en-US" altLang="en-US"/>
              <a:pPr/>
              <a:t>‹#›</a:t>
            </a:fld>
            <a:endParaRPr lang="en-US" altLang="en-US"/>
          </a:p>
        </p:txBody>
      </p:sp>
    </p:spTree>
    <p:extLst>
      <p:ext uri="{BB962C8B-B14F-4D97-AF65-F5344CB8AC3E}">
        <p14:creationId xmlns:p14="http://schemas.microsoft.com/office/powerpoint/2010/main" val="297921284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3F53B930-B57C-4BBD-8B7C-557AC7D1996F}"/>
              </a:ext>
            </a:extLst>
          </p:cNvPr>
          <p:cNvGrpSpPr>
            <a:grpSpLocks/>
          </p:cNvGrpSpPr>
          <p:nvPr/>
        </p:nvGrpSpPr>
        <p:grpSpPr bwMode="auto">
          <a:xfrm>
            <a:off x="0" y="0"/>
            <a:ext cx="9144000" cy="6856413"/>
            <a:chOff x="0" y="0"/>
            <a:chExt cx="5760" cy="4319"/>
          </a:xfrm>
        </p:grpSpPr>
        <p:sp>
          <p:nvSpPr>
            <p:cNvPr id="5" name="Freeform 3">
              <a:extLst>
                <a:ext uri="{FF2B5EF4-FFF2-40B4-BE49-F238E27FC236}">
                  <a16:creationId xmlns:a16="http://schemas.microsoft.com/office/drawing/2014/main" id="{ABBED95A-5970-4EB8-B0C8-FD92C793011B}"/>
                </a:ext>
              </a:extLst>
            </p:cNvPr>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p:spPr>
          <p:txBody>
            <a:bodyPr/>
            <a:lstStyle/>
            <a:p>
              <a:pPr eaLnBrk="1" hangingPunct="1">
                <a:defRPr/>
              </a:pPr>
              <a:endParaRPr lang="en-US"/>
            </a:p>
          </p:txBody>
        </p:sp>
        <p:sp>
          <p:nvSpPr>
            <p:cNvPr id="6" name="Freeform 4">
              <a:extLst>
                <a:ext uri="{FF2B5EF4-FFF2-40B4-BE49-F238E27FC236}">
                  <a16:creationId xmlns:a16="http://schemas.microsoft.com/office/drawing/2014/main" id="{DBBD3DA1-AC78-4AD6-B80B-1F30FA24EEB6}"/>
                </a:ext>
              </a:extLst>
            </p:cNvPr>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p:spPr>
          <p:txBody>
            <a:bodyPr/>
            <a:lstStyle/>
            <a:p>
              <a:pPr eaLnBrk="1" hangingPunct="1">
                <a:defRPr/>
              </a:pPr>
              <a:endParaRPr lang="en-US"/>
            </a:p>
          </p:txBody>
        </p:sp>
        <p:sp>
          <p:nvSpPr>
            <p:cNvPr id="7" name="Freeform 5">
              <a:extLst>
                <a:ext uri="{FF2B5EF4-FFF2-40B4-BE49-F238E27FC236}">
                  <a16:creationId xmlns:a16="http://schemas.microsoft.com/office/drawing/2014/main" id="{8D3C5DB2-E73E-4479-A80B-FE99B91AEC60}"/>
                </a:ext>
              </a:extLst>
            </p:cNvPr>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p:spPr>
          <p:txBody>
            <a:bodyPr/>
            <a:lstStyle/>
            <a:p>
              <a:pPr eaLnBrk="1" hangingPunct="1">
                <a:defRPr/>
              </a:pPr>
              <a:endParaRPr lang="en-US"/>
            </a:p>
          </p:txBody>
        </p:sp>
        <p:sp>
          <p:nvSpPr>
            <p:cNvPr id="8" name="Freeform 6">
              <a:extLst>
                <a:ext uri="{FF2B5EF4-FFF2-40B4-BE49-F238E27FC236}">
                  <a16:creationId xmlns:a16="http://schemas.microsoft.com/office/drawing/2014/main" id="{783D85DC-6E38-49D3-A9DB-6E6F8F41C623}"/>
                </a:ext>
              </a:extLst>
            </p:cNvPr>
            <p:cNvSpPr>
              <a:spLocks/>
            </p:cNvSpPr>
            <p:nvPr/>
          </p:nvSpPr>
          <p:spPr bwMode="hidden">
            <a:xfrm>
              <a:off x="4038" y="3577"/>
              <a:ext cx="1720" cy="65"/>
            </a:xfrm>
            <a:custGeom>
              <a:avLst/>
              <a:gdLst>
                <a:gd name="T0" fmla="*/ 1716 w 1722"/>
                <a:gd name="T1" fmla="*/ 63 h 66"/>
                <a:gd name="T2" fmla="*/ 1716 w 1722"/>
                <a:gd name="T3" fmla="*/ 57 h 66"/>
                <a:gd name="T4" fmla="*/ 0 w 1722"/>
                <a:gd name="T5" fmla="*/ 0 h 66"/>
                <a:gd name="T6" fmla="*/ 0 w 1722"/>
                <a:gd name="T7" fmla="*/ 45 h 66"/>
                <a:gd name="T8" fmla="*/ 1716 w 1722"/>
                <a:gd name="T9" fmla="*/ 63 h 66"/>
                <a:gd name="T10" fmla="*/ 1716 w 1722"/>
                <a:gd name="T11" fmla="*/ 63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 name="Freeform 7">
              <a:extLst>
                <a:ext uri="{FF2B5EF4-FFF2-40B4-BE49-F238E27FC236}">
                  <a16:creationId xmlns:a16="http://schemas.microsoft.com/office/drawing/2014/main" id="{0099DA0F-FB6E-4898-91B9-82F1BB880499}"/>
                </a:ext>
              </a:extLst>
            </p:cNvPr>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p:spPr>
          <p:txBody>
            <a:bodyPr/>
            <a:lstStyle/>
            <a:p>
              <a:pPr eaLnBrk="1" hangingPunct="1">
                <a:defRPr/>
              </a:pPr>
              <a:endParaRPr lang="en-US"/>
            </a:p>
          </p:txBody>
        </p:sp>
        <p:sp>
          <p:nvSpPr>
            <p:cNvPr id="10" name="Freeform 8">
              <a:extLst>
                <a:ext uri="{FF2B5EF4-FFF2-40B4-BE49-F238E27FC236}">
                  <a16:creationId xmlns:a16="http://schemas.microsoft.com/office/drawing/2014/main" id="{4AF55516-0C8D-4BED-B475-755FB63CA788}"/>
                </a:ext>
              </a:extLst>
            </p:cNvPr>
            <p:cNvSpPr>
              <a:spLocks/>
            </p:cNvSpPr>
            <p:nvPr/>
          </p:nvSpPr>
          <p:spPr bwMode="hidden">
            <a:xfrm>
              <a:off x="4784" y="3702"/>
              <a:ext cx="974" cy="101"/>
            </a:xfrm>
            <a:custGeom>
              <a:avLst/>
              <a:gdLst>
                <a:gd name="T0" fmla="*/ 972 w 975"/>
                <a:gd name="T1" fmla="*/ 48 h 101"/>
                <a:gd name="T2" fmla="*/ 972 w 975"/>
                <a:gd name="T3" fmla="*/ 0 h 101"/>
                <a:gd name="T4" fmla="*/ 0 w 975"/>
                <a:gd name="T5" fmla="*/ 24 h 101"/>
                <a:gd name="T6" fmla="*/ 0 w 975"/>
                <a:gd name="T7" fmla="*/ 101 h 101"/>
                <a:gd name="T8" fmla="*/ 972 w 975"/>
                <a:gd name="T9" fmla="*/ 48 h 101"/>
                <a:gd name="T10" fmla="*/ 972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9">
              <a:extLst>
                <a:ext uri="{FF2B5EF4-FFF2-40B4-BE49-F238E27FC236}">
                  <a16:creationId xmlns:a16="http://schemas.microsoft.com/office/drawing/2014/main" id="{A6D5C2B9-FF01-4BE5-8D78-3922BDFC1235}"/>
                </a:ext>
              </a:extLst>
            </p:cNvPr>
            <p:cNvSpPr>
              <a:spLocks/>
            </p:cNvSpPr>
            <p:nvPr/>
          </p:nvSpPr>
          <p:spPr bwMode="hidden">
            <a:xfrm>
              <a:off x="3619" y="3815"/>
              <a:ext cx="2139" cy="198"/>
            </a:xfrm>
            <a:custGeom>
              <a:avLst/>
              <a:gdLst>
                <a:gd name="T0" fmla="*/ 2135 w 2141"/>
                <a:gd name="T1" fmla="*/ 0 h 198"/>
                <a:gd name="T2" fmla="*/ 0 w 2141"/>
                <a:gd name="T3" fmla="*/ 156 h 198"/>
                <a:gd name="T4" fmla="*/ 0 w 2141"/>
                <a:gd name="T5" fmla="*/ 198 h 198"/>
                <a:gd name="T6" fmla="*/ 2135 w 2141"/>
                <a:gd name="T7" fmla="*/ 0 h 198"/>
                <a:gd name="T8" fmla="*/ 2135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0">
              <a:extLst>
                <a:ext uri="{FF2B5EF4-FFF2-40B4-BE49-F238E27FC236}">
                  <a16:creationId xmlns:a16="http://schemas.microsoft.com/office/drawing/2014/main" id="{1F66EFB2-A952-44AE-B5E1-35FE679D05DA}"/>
                </a:ext>
              </a:extLst>
            </p:cNvPr>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p:spPr>
          <p:txBody>
            <a:bodyPr/>
            <a:lstStyle/>
            <a:p>
              <a:pPr eaLnBrk="1" hangingPunct="1">
                <a:defRPr/>
              </a:pPr>
              <a:endParaRPr lang="en-US"/>
            </a:p>
          </p:txBody>
        </p:sp>
        <p:sp>
          <p:nvSpPr>
            <p:cNvPr id="13" name="Freeform 11">
              <a:extLst>
                <a:ext uri="{FF2B5EF4-FFF2-40B4-BE49-F238E27FC236}">
                  <a16:creationId xmlns:a16="http://schemas.microsoft.com/office/drawing/2014/main" id="{D3B9306B-8BA1-486F-90B5-1334FCE0F5D6}"/>
                </a:ext>
              </a:extLst>
            </p:cNvPr>
            <p:cNvSpPr>
              <a:spLocks/>
            </p:cNvSpPr>
            <p:nvPr/>
          </p:nvSpPr>
          <p:spPr bwMode="hidden">
            <a:xfrm>
              <a:off x="2097" y="4043"/>
              <a:ext cx="2514" cy="276"/>
            </a:xfrm>
            <a:custGeom>
              <a:avLst/>
              <a:gdLst>
                <a:gd name="T0" fmla="*/ 2173 w 2517"/>
                <a:gd name="T1" fmla="*/ 276 h 276"/>
                <a:gd name="T2" fmla="*/ 2508 w 2517"/>
                <a:gd name="T3" fmla="*/ 204 h 276"/>
                <a:gd name="T4" fmla="*/ 2251 w 2517"/>
                <a:gd name="T5" fmla="*/ 0 h 276"/>
                <a:gd name="T6" fmla="*/ 0 w 2517"/>
                <a:gd name="T7" fmla="*/ 276 h 276"/>
                <a:gd name="T8" fmla="*/ 2173 w 2517"/>
                <a:gd name="T9" fmla="*/ 276 h 276"/>
                <a:gd name="T10" fmla="*/ 2173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2">
              <a:extLst>
                <a:ext uri="{FF2B5EF4-FFF2-40B4-BE49-F238E27FC236}">
                  <a16:creationId xmlns:a16="http://schemas.microsoft.com/office/drawing/2014/main" id="{7FC36FFF-135C-4B82-A426-E6D5312F57DA}"/>
                </a:ext>
              </a:extLst>
            </p:cNvPr>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p:spPr>
          <p:txBody>
            <a:bodyPr/>
            <a:lstStyle/>
            <a:p>
              <a:pPr eaLnBrk="1" hangingPunct="1">
                <a:defRPr/>
              </a:pPr>
              <a:endParaRPr lang="en-US"/>
            </a:p>
          </p:txBody>
        </p:sp>
        <p:sp>
          <p:nvSpPr>
            <p:cNvPr id="15" name="Freeform 13">
              <a:extLst>
                <a:ext uri="{FF2B5EF4-FFF2-40B4-BE49-F238E27FC236}">
                  <a16:creationId xmlns:a16="http://schemas.microsoft.com/office/drawing/2014/main" id="{BF671AAA-6770-486E-9B89-20A15B9355F6}"/>
                </a:ext>
              </a:extLst>
            </p:cNvPr>
            <p:cNvSpPr>
              <a:spLocks/>
            </p:cNvSpPr>
            <p:nvPr/>
          </p:nvSpPr>
          <p:spPr bwMode="hidden">
            <a:xfrm>
              <a:off x="5030" y="3151"/>
              <a:ext cx="728" cy="240"/>
            </a:xfrm>
            <a:custGeom>
              <a:avLst/>
              <a:gdLst>
                <a:gd name="T0" fmla="*/ 726 w 729"/>
                <a:gd name="T1" fmla="*/ 240 h 240"/>
                <a:gd name="T2" fmla="*/ 0 w 729"/>
                <a:gd name="T3" fmla="*/ 0 h 240"/>
                <a:gd name="T4" fmla="*/ 0 w 729"/>
                <a:gd name="T5" fmla="*/ 6 h 240"/>
                <a:gd name="T6" fmla="*/ 726 w 729"/>
                <a:gd name="T7" fmla="*/ 240 h 240"/>
                <a:gd name="T8" fmla="*/ 726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14">
              <a:extLst>
                <a:ext uri="{FF2B5EF4-FFF2-40B4-BE49-F238E27FC236}">
                  <a16:creationId xmlns:a16="http://schemas.microsoft.com/office/drawing/2014/main" id="{A639B198-61CE-484E-BE7F-1DEAF89DA806}"/>
                </a:ext>
              </a:extLst>
            </p:cNvPr>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p:spPr>
          <p:txBody>
            <a:bodyPr/>
            <a:lstStyle/>
            <a:p>
              <a:pPr eaLnBrk="1" hangingPunct="1">
                <a:defRPr/>
              </a:pPr>
              <a:endParaRPr lang="en-US"/>
            </a:p>
          </p:txBody>
        </p:sp>
        <p:sp>
          <p:nvSpPr>
            <p:cNvPr id="17" name="Freeform 15">
              <a:extLst>
                <a:ext uri="{FF2B5EF4-FFF2-40B4-BE49-F238E27FC236}">
                  <a16:creationId xmlns:a16="http://schemas.microsoft.com/office/drawing/2014/main" id="{BB301D5D-3D30-44AA-BE78-87A4DEC1156A}"/>
                </a:ext>
              </a:extLst>
            </p:cNvPr>
            <p:cNvSpPr>
              <a:spLocks/>
            </p:cNvSpPr>
            <p:nvPr/>
          </p:nvSpPr>
          <p:spPr bwMode="hidden">
            <a:xfrm>
              <a:off x="5030" y="3049"/>
              <a:ext cx="728" cy="318"/>
            </a:xfrm>
            <a:custGeom>
              <a:avLst/>
              <a:gdLst>
                <a:gd name="T0" fmla="*/ 726 w 729"/>
                <a:gd name="T1" fmla="*/ 318 h 318"/>
                <a:gd name="T2" fmla="*/ 726 w 729"/>
                <a:gd name="T3" fmla="*/ 312 h 318"/>
                <a:gd name="T4" fmla="*/ 0 w 729"/>
                <a:gd name="T5" fmla="*/ 0 h 318"/>
                <a:gd name="T6" fmla="*/ 0 w 729"/>
                <a:gd name="T7" fmla="*/ 54 h 318"/>
                <a:gd name="T8" fmla="*/ 726 w 729"/>
                <a:gd name="T9" fmla="*/ 318 h 318"/>
                <a:gd name="T10" fmla="*/ 726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 name="Freeform 16">
              <a:extLst>
                <a:ext uri="{FF2B5EF4-FFF2-40B4-BE49-F238E27FC236}">
                  <a16:creationId xmlns:a16="http://schemas.microsoft.com/office/drawing/2014/main" id="{90C61D1F-23FE-464F-A524-9177AADB33C0}"/>
                </a:ext>
              </a:extLst>
            </p:cNvPr>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p:spPr>
          <p:txBody>
            <a:bodyPr/>
            <a:lstStyle/>
            <a:p>
              <a:pPr eaLnBrk="1" hangingPunct="1">
                <a:defRPr/>
              </a:pPr>
              <a:endParaRPr lang="en-US"/>
            </a:p>
          </p:txBody>
        </p:sp>
        <p:sp>
          <p:nvSpPr>
            <p:cNvPr id="19" name="Freeform 17">
              <a:extLst>
                <a:ext uri="{FF2B5EF4-FFF2-40B4-BE49-F238E27FC236}">
                  <a16:creationId xmlns:a16="http://schemas.microsoft.com/office/drawing/2014/main" id="{5CA52934-8295-4F0B-8927-BC317DF1BBAE}"/>
                </a:ext>
              </a:extLst>
            </p:cNvPr>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p:spPr>
          <p:txBody>
            <a:bodyPr/>
            <a:lstStyle/>
            <a:p>
              <a:pPr eaLnBrk="1" hangingPunct="1">
                <a:defRPr/>
              </a:pPr>
              <a:endParaRPr lang="en-US"/>
            </a:p>
          </p:txBody>
        </p:sp>
        <p:sp>
          <p:nvSpPr>
            <p:cNvPr id="20" name="Freeform 18">
              <a:extLst>
                <a:ext uri="{FF2B5EF4-FFF2-40B4-BE49-F238E27FC236}">
                  <a16:creationId xmlns:a16="http://schemas.microsoft.com/office/drawing/2014/main" id="{250CA3D2-1D1A-4DC3-9970-1F51C4BEED88}"/>
                </a:ext>
              </a:extLst>
            </p:cNvPr>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p:spPr>
          <p:txBody>
            <a:bodyPr/>
            <a:lstStyle/>
            <a:p>
              <a:pPr eaLnBrk="1" hangingPunct="1">
                <a:defRPr/>
              </a:pPr>
              <a:endParaRPr lang="en-US"/>
            </a:p>
          </p:txBody>
        </p:sp>
        <p:sp>
          <p:nvSpPr>
            <p:cNvPr id="21" name="Freeform 19">
              <a:extLst>
                <a:ext uri="{FF2B5EF4-FFF2-40B4-BE49-F238E27FC236}">
                  <a16:creationId xmlns:a16="http://schemas.microsoft.com/office/drawing/2014/main" id="{A1EE1AA6-76AE-4455-9AB8-CD34C1D9B73A}"/>
                </a:ext>
              </a:extLst>
            </p:cNvPr>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 name="Freeform 20">
              <a:extLst>
                <a:ext uri="{FF2B5EF4-FFF2-40B4-BE49-F238E27FC236}">
                  <a16:creationId xmlns:a16="http://schemas.microsoft.com/office/drawing/2014/main" id="{6BC4088F-BD81-442B-B8D8-BFC07C691970}"/>
                </a:ext>
              </a:extLst>
            </p:cNvPr>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p:spPr>
          <p:txBody>
            <a:bodyPr/>
            <a:lstStyle/>
            <a:p>
              <a:pPr eaLnBrk="1" hangingPunct="1">
                <a:defRPr/>
              </a:pPr>
              <a:endParaRPr lang="en-US"/>
            </a:p>
          </p:txBody>
        </p:sp>
        <p:sp>
          <p:nvSpPr>
            <p:cNvPr id="23" name="Freeform 21">
              <a:extLst>
                <a:ext uri="{FF2B5EF4-FFF2-40B4-BE49-F238E27FC236}">
                  <a16:creationId xmlns:a16="http://schemas.microsoft.com/office/drawing/2014/main" id="{C803A94C-8F63-425C-9028-F68F8DCD2895}"/>
                </a:ext>
              </a:extLst>
            </p:cNvPr>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4" name="Freeform 22">
              <a:extLst>
                <a:ext uri="{FF2B5EF4-FFF2-40B4-BE49-F238E27FC236}">
                  <a16:creationId xmlns:a16="http://schemas.microsoft.com/office/drawing/2014/main" id="{55F1EA2F-A6DB-48A7-9F92-06DE1E7B5E24}"/>
                </a:ext>
              </a:extLst>
            </p:cNvPr>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p:spPr>
          <p:txBody>
            <a:bodyPr/>
            <a:lstStyle/>
            <a:p>
              <a:pPr eaLnBrk="1" hangingPunct="1">
                <a:defRPr/>
              </a:pPr>
              <a:endParaRPr lang="en-US"/>
            </a:p>
          </p:txBody>
        </p:sp>
        <p:sp>
          <p:nvSpPr>
            <p:cNvPr id="25" name="Freeform 23">
              <a:extLst>
                <a:ext uri="{FF2B5EF4-FFF2-40B4-BE49-F238E27FC236}">
                  <a16:creationId xmlns:a16="http://schemas.microsoft.com/office/drawing/2014/main" id="{E099E3EE-CE1F-472F-B03B-C0B5D62948A2}"/>
                </a:ext>
              </a:extLst>
            </p:cNvPr>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p:spPr>
          <p:txBody>
            <a:bodyPr/>
            <a:lstStyle/>
            <a:p>
              <a:pPr eaLnBrk="1" hangingPunct="1">
                <a:defRPr/>
              </a:pPr>
              <a:endParaRPr lang="en-US"/>
            </a:p>
          </p:txBody>
        </p:sp>
        <p:sp>
          <p:nvSpPr>
            <p:cNvPr id="26" name="Freeform 24">
              <a:extLst>
                <a:ext uri="{FF2B5EF4-FFF2-40B4-BE49-F238E27FC236}">
                  <a16:creationId xmlns:a16="http://schemas.microsoft.com/office/drawing/2014/main" id="{BE076CF3-BBF5-416D-B390-7D329CA06BDB}"/>
                </a:ext>
              </a:extLst>
            </p:cNvPr>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p:spPr>
          <p:txBody>
            <a:bodyPr/>
            <a:lstStyle/>
            <a:p>
              <a:pPr eaLnBrk="1" hangingPunct="1">
                <a:defRPr/>
              </a:pPr>
              <a:endParaRPr lang="en-US"/>
            </a:p>
          </p:txBody>
        </p:sp>
        <p:sp>
          <p:nvSpPr>
            <p:cNvPr id="27" name="Freeform 25">
              <a:extLst>
                <a:ext uri="{FF2B5EF4-FFF2-40B4-BE49-F238E27FC236}">
                  <a16:creationId xmlns:a16="http://schemas.microsoft.com/office/drawing/2014/main" id="{C2CB96A3-4D55-4D57-BA7F-6539EBD0EDCE}"/>
                </a:ext>
              </a:extLst>
            </p:cNvPr>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8" name="Freeform 26">
              <a:extLst>
                <a:ext uri="{FF2B5EF4-FFF2-40B4-BE49-F238E27FC236}">
                  <a16:creationId xmlns:a16="http://schemas.microsoft.com/office/drawing/2014/main" id="{475DB28D-2FEE-44A0-9457-5918E3AB3114}"/>
                </a:ext>
              </a:extLst>
            </p:cNvPr>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p:spPr>
          <p:txBody>
            <a:bodyPr/>
            <a:lstStyle/>
            <a:p>
              <a:pPr eaLnBrk="1" hangingPunct="1">
                <a:defRPr/>
              </a:pPr>
              <a:endParaRPr lang="en-US"/>
            </a:p>
          </p:txBody>
        </p:sp>
        <p:sp>
          <p:nvSpPr>
            <p:cNvPr id="29" name="Freeform 27">
              <a:extLst>
                <a:ext uri="{FF2B5EF4-FFF2-40B4-BE49-F238E27FC236}">
                  <a16:creationId xmlns:a16="http://schemas.microsoft.com/office/drawing/2014/main" id="{B21FDF40-EC37-4382-971C-879FFD3FACB9}"/>
                </a:ext>
              </a:extLst>
            </p:cNvPr>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n-US"/>
            </a:p>
          </p:txBody>
        </p:sp>
        <p:sp>
          <p:nvSpPr>
            <p:cNvPr id="30" name="Freeform 28">
              <a:extLst>
                <a:ext uri="{FF2B5EF4-FFF2-40B4-BE49-F238E27FC236}">
                  <a16:creationId xmlns:a16="http://schemas.microsoft.com/office/drawing/2014/main" id="{051E5258-7E79-45B9-AEA5-5939CFFD4227}"/>
                </a:ext>
              </a:extLst>
            </p:cNvPr>
            <p:cNvSpPr>
              <a:spLocks/>
            </p:cNvSpPr>
            <p:nvPr/>
          </p:nvSpPr>
          <p:spPr bwMode="hidden">
            <a:xfrm>
              <a:off x="5698" y="653"/>
              <a:ext cx="60" cy="311"/>
            </a:xfrm>
            <a:custGeom>
              <a:avLst/>
              <a:gdLst>
                <a:gd name="T0" fmla="*/ 0 w 60"/>
                <a:gd name="T1" fmla="*/ 144 h 312"/>
                <a:gd name="T2" fmla="*/ 60 w 60"/>
                <a:gd name="T3" fmla="*/ 309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 name="Freeform 29">
              <a:extLst>
                <a:ext uri="{FF2B5EF4-FFF2-40B4-BE49-F238E27FC236}">
                  <a16:creationId xmlns:a16="http://schemas.microsoft.com/office/drawing/2014/main" id="{F60B631A-B67D-4A78-983B-1E3D80EC67CA}"/>
                </a:ext>
              </a:extLst>
            </p:cNvPr>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p:spPr>
          <p:txBody>
            <a:bodyPr/>
            <a:lstStyle/>
            <a:p>
              <a:pPr eaLnBrk="1" hangingPunct="1">
                <a:defRPr/>
              </a:pPr>
              <a:endParaRPr lang="en-US"/>
            </a:p>
          </p:txBody>
        </p:sp>
        <p:sp>
          <p:nvSpPr>
            <p:cNvPr id="32" name="Freeform 30">
              <a:extLst>
                <a:ext uri="{FF2B5EF4-FFF2-40B4-BE49-F238E27FC236}">
                  <a16:creationId xmlns:a16="http://schemas.microsoft.com/office/drawing/2014/main" id="{62540644-8C00-4DED-AFDE-7735FE6F9A9A}"/>
                </a:ext>
              </a:extLst>
            </p:cNvPr>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3" name="Freeform 31">
              <a:extLst>
                <a:ext uri="{FF2B5EF4-FFF2-40B4-BE49-F238E27FC236}">
                  <a16:creationId xmlns:a16="http://schemas.microsoft.com/office/drawing/2014/main" id="{8671E29F-6DCA-4C71-ADFE-A8CA6842568C}"/>
                </a:ext>
              </a:extLst>
            </p:cNvPr>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p:spPr>
          <p:txBody>
            <a:bodyPr/>
            <a:lstStyle/>
            <a:p>
              <a:pPr eaLnBrk="1" hangingPunct="1">
                <a:defRPr/>
              </a:pPr>
              <a:endParaRPr lang="en-US"/>
            </a:p>
          </p:txBody>
        </p:sp>
        <p:sp>
          <p:nvSpPr>
            <p:cNvPr id="34" name="Freeform 32">
              <a:extLst>
                <a:ext uri="{FF2B5EF4-FFF2-40B4-BE49-F238E27FC236}">
                  <a16:creationId xmlns:a16="http://schemas.microsoft.com/office/drawing/2014/main" id="{7B4DD788-63C9-4B89-8E6D-3C5D502B378F}"/>
                </a:ext>
              </a:extLst>
            </p:cNvPr>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p:spPr>
          <p:txBody>
            <a:bodyPr/>
            <a:lstStyle/>
            <a:p>
              <a:pPr eaLnBrk="1" hangingPunct="1">
                <a:defRPr/>
              </a:pPr>
              <a:endParaRPr lang="en-US"/>
            </a:p>
          </p:txBody>
        </p:sp>
        <p:sp>
          <p:nvSpPr>
            <p:cNvPr id="35" name="Freeform 33">
              <a:extLst>
                <a:ext uri="{FF2B5EF4-FFF2-40B4-BE49-F238E27FC236}">
                  <a16:creationId xmlns:a16="http://schemas.microsoft.com/office/drawing/2014/main" id="{A8BBE93C-85BF-4B5C-BECF-3B7D2A0262DD}"/>
                </a:ext>
              </a:extLst>
            </p:cNvPr>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p:spPr>
          <p:txBody>
            <a:bodyPr/>
            <a:lstStyle/>
            <a:p>
              <a:pPr eaLnBrk="1" hangingPunct="1">
                <a:defRPr/>
              </a:pPr>
              <a:endParaRPr lang="en-US"/>
            </a:p>
          </p:txBody>
        </p:sp>
        <p:sp>
          <p:nvSpPr>
            <p:cNvPr id="36" name="Freeform 34">
              <a:extLst>
                <a:ext uri="{FF2B5EF4-FFF2-40B4-BE49-F238E27FC236}">
                  <a16:creationId xmlns:a16="http://schemas.microsoft.com/office/drawing/2014/main" id="{65663439-E6F6-47B2-9871-73C96718BBA8}"/>
                </a:ext>
              </a:extLst>
            </p:cNvPr>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p:spPr>
          <p:txBody>
            <a:bodyPr/>
            <a:lstStyle/>
            <a:p>
              <a:pPr eaLnBrk="1" hangingPunct="1">
                <a:defRPr/>
              </a:pPr>
              <a:endParaRPr lang="en-US"/>
            </a:p>
          </p:txBody>
        </p:sp>
        <p:sp>
          <p:nvSpPr>
            <p:cNvPr id="37" name="Freeform 35">
              <a:extLst>
                <a:ext uri="{FF2B5EF4-FFF2-40B4-BE49-F238E27FC236}">
                  <a16:creationId xmlns:a16="http://schemas.microsoft.com/office/drawing/2014/main" id="{8C9D6935-AE57-46FA-A697-68F0E1C9CB07}"/>
                </a:ext>
              </a:extLst>
            </p:cNvPr>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n-US"/>
            </a:p>
          </p:txBody>
        </p:sp>
        <p:sp>
          <p:nvSpPr>
            <p:cNvPr id="38" name="Freeform 36">
              <a:extLst>
                <a:ext uri="{FF2B5EF4-FFF2-40B4-BE49-F238E27FC236}">
                  <a16:creationId xmlns:a16="http://schemas.microsoft.com/office/drawing/2014/main" id="{3EE519DC-3A5C-47D5-9885-7B8E6342B2EF}"/>
                </a:ext>
              </a:extLst>
            </p:cNvPr>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p:spPr>
          <p:txBody>
            <a:bodyPr/>
            <a:lstStyle/>
            <a:p>
              <a:pPr eaLnBrk="1" hangingPunct="1">
                <a:defRPr/>
              </a:pPr>
              <a:endParaRPr lang="en-US"/>
            </a:p>
          </p:txBody>
        </p:sp>
        <p:sp>
          <p:nvSpPr>
            <p:cNvPr id="39" name="Freeform 37">
              <a:extLst>
                <a:ext uri="{FF2B5EF4-FFF2-40B4-BE49-F238E27FC236}">
                  <a16:creationId xmlns:a16="http://schemas.microsoft.com/office/drawing/2014/main" id="{185AB4D6-C2AB-4BED-A4B6-8E1CA0DF3546}"/>
                </a:ext>
              </a:extLst>
            </p:cNvPr>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p:spPr>
          <p:txBody>
            <a:bodyPr/>
            <a:lstStyle/>
            <a:p>
              <a:pPr eaLnBrk="1" hangingPunct="1">
                <a:defRPr/>
              </a:pPr>
              <a:endParaRPr lang="en-US"/>
            </a:p>
          </p:txBody>
        </p:sp>
        <p:sp>
          <p:nvSpPr>
            <p:cNvPr id="40" name="Freeform 38">
              <a:extLst>
                <a:ext uri="{FF2B5EF4-FFF2-40B4-BE49-F238E27FC236}">
                  <a16:creationId xmlns:a16="http://schemas.microsoft.com/office/drawing/2014/main" id="{E4EDD33C-5ADA-4C60-BDF8-9E7B5522ED6B}"/>
                </a:ext>
              </a:extLst>
            </p:cNvPr>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p:spPr>
          <p:txBody>
            <a:bodyPr/>
            <a:lstStyle/>
            <a:p>
              <a:pPr eaLnBrk="1" hangingPunct="1">
                <a:defRPr/>
              </a:pPr>
              <a:endParaRPr lang="en-US"/>
            </a:p>
          </p:txBody>
        </p:sp>
        <p:grpSp>
          <p:nvGrpSpPr>
            <p:cNvPr id="41" name="Group 39">
              <a:extLst>
                <a:ext uri="{FF2B5EF4-FFF2-40B4-BE49-F238E27FC236}">
                  <a16:creationId xmlns:a16="http://schemas.microsoft.com/office/drawing/2014/main" id="{A98F2A34-885C-4B63-9F66-C200FA8D4186}"/>
                </a:ext>
              </a:extLst>
            </p:cNvPr>
            <p:cNvGrpSpPr>
              <a:grpSpLocks/>
            </p:cNvGrpSpPr>
            <p:nvPr userDrawn="1"/>
          </p:nvGrpSpPr>
          <p:grpSpPr bwMode="auto">
            <a:xfrm>
              <a:off x="0" y="1632"/>
              <a:ext cx="5758" cy="1858"/>
              <a:chOff x="0" y="1632"/>
              <a:chExt cx="5758" cy="1858"/>
            </a:xfrm>
          </p:grpSpPr>
          <p:sp>
            <p:nvSpPr>
              <p:cNvPr id="42" name="Freeform 40">
                <a:extLst>
                  <a:ext uri="{FF2B5EF4-FFF2-40B4-BE49-F238E27FC236}">
                    <a16:creationId xmlns:a16="http://schemas.microsoft.com/office/drawing/2014/main" id="{B49CB353-C912-49D0-81AD-2E6D550E4F15}"/>
                  </a:ext>
                </a:extLst>
              </p:cNvPr>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p:spPr>
            <p:txBody>
              <a:bodyPr/>
              <a:lstStyle/>
              <a:p>
                <a:pPr eaLnBrk="1" hangingPunct="1">
                  <a:defRPr/>
                </a:pPr>
                <a:endParaRPr lang="en-US"/>
              </a:p>
            </p:txBody>
          </p:sp>
          <p:sp>
            <p:nvSpPr>
              <p:cNvPr id="43" name="Freeform 41">
                <a:extLst>
                  <a:ext uri="{FF2B5EF4-FFF2-40B4-BE49-F238E27FC236}">
                    <a16:creationId xmlns:a16="http://schemas.microsoft.com/office/drawing/2014/main" id="{2CA96904-26E8-4FD2-A4DA-A348B6126221}"/>
                  </a:ext>
                </a:extLst>
              </p:cNvPr>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p:spPr>
            <p:txBody>
              <a:bodyPr/>
              <a:lstStyle/>
              <a:p>
                <a:pPr eaLnBrk="1" hangingPunct="1">
                  <a:defRPr/>
                </a:pPr>
                <a:endParaRPr lang="en-US"/>
              </a:p>
            </p:txBody>
          </p:sp>
        </p:grpSp>
      </p:grpSp>
      <p:sp>
        <p:nvSpPr>
          <p:cNvPr id="9258" name="Rectangle 42"/>
          <p:cNvSpPr>
            <a:spLocks noGrp="1" noChangeArrowheads="1"/>
          </p:cNvSpPr>
          <p:nvPr>
            <p:ph type="ctrTitle" sz="quarter"/>
          </p:nvPr>
        </p:nvSpPr>
        <p:spPr>
          <a:xfrm>
            <a:off x="457200" y="1600200"/>
            <a:ext cx="8229600" cy="1828800"/>
          </a:xfrm>
        </p:spPr>
        <p:txBody>
          <a:bodyPr/>
          <a:lstStyle>
            <a:lvl1pPr algn="ctr">
              <a:defRPr sz="4800"/>
            </a:lvl1pPr>
          </a:lstStyle>
          <a:p>
            <a:pPr lvl="0"/>
            <a:r>
              <a:rPr lang="en-US" altLang="en-US" noProof="0"/>
              <a:t>Click to edit Master title style</a:t>
            </a:r>
          </a:p>
        </p:txBody>
      </p:sp>
      <p:sp>
        <p:nvSpPr>
          <p:cNvPr id="9259"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pPr lvl="0"/>
            <a:r>
              <a:rPr lang="en-US" altLang="en-US" noProof="0"/>
              <a:t>Click to edit Master subtitle style</a:t>
            </a:r>
          </a:p>
        </p:txBody>
      </p:sp>
      <p:sp>
        <p:nvSpPr>
          <p:cNvPr id="44" name="Rectangle 44">
            <a:extLst>
              <a:ext uri="{FF2B5EF4-FFF2-40B4-BE49-F238E27FC236}">
                <a16:creationId xmlns:a16="http://schemas.microsoft.com/office/drawing/2014/main" id="{5EC4A371-EC03-4C4B-865A-6E8FC052D888}"/>
              </a:ext>
            </a:extLst>
          </p:cNvPr>
          <p:cNvSpPr>
            <a:spLocks noGrp="1" noChangeArrowheads="1"/>
          </p:cNvSpPr>
          <p:nvPr>
            <p:ph type="dt" sz="quarter" idx="10"/>
          </p:nvPr>
        </p:nvSpPr>
        <p:spPr bwMode="auto">
          <a:xfrm>
            <a:off x="457200" y="6243638"/>
            <a:ext cx="21336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C0C0C0"/>
                  </a:outerShdw>
                </a:effectLst>
              </a:defRPr>
            </a:lvl1pPr>
          </a:lstStyle>
          <a:p>
            <a:pPr>
              <a:defRPr/>
            </a:pPr>
            <a:endParaRPr lang="en-US" altLang="en-US"/>
          </a:p>
        </p:txBody>
      </p:sp>
      <p:sp>
        <p:nvSpPr>
          <p:cNvPr id="45" name="Rectangle 45">
            <a:extLst>
              <a:ext uri="{FF2B5EF4-FFF2-40B4-BE49-F238E27FC236}">
                <a16:creationId xmlns:a16="http://schemas.microsoft.com/office/drawing/2014/main" id="{2971EF27-3913-4E8E-A719-A48154C2E767}"/>
              </a:ext>
            </a:extLst>
          </p:cNvPr>
          <p:cNvSpPr>
            <a:spLocks noGrp="1" noChangeArrowheads="1"/>
          </p:cNvSpPr>
          <p:nvPr>
            <p:ph type="ftr" sz="quarter" idx="11"/>
          </p:nvPr>
        </p:nvSpPr>
        <p:spPr bwMode="auto">
          <a:xfrm>
            <a:off x="3124200" y="6248400"/>
            <a:ext cx="2895600" cy="457200"/>
          </a:xfrm>
          <a:prstGeom prst="rect">
            <a:avLst/>
          </a:prstGeom>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C0C0C0"/>
                  </a:outerShdw>
                </a:effectLst>
              </a:defRPr>
            </a:lvl1pPr>
          </a:lstStyle>
          <a:p>
            <a:pPr>
              <a:defRPr/>
            </a:pPr>
            <a:endParaRPr lang="en-US" altLang="en-US"/>
          </a:p>
        </p:txBody>
      </p:sp>
      <p:sp>
        <p:nvSpPr>
          <p:cNvPr id="46" name="Rectangle 46">
            <a:extLst>
              <a:ext uri="{FF2B5EF4-FFF2-40B4-BE49-F238E27FC236}">
                <a16:creationId xmlns:a16="http://schemas.microsoft.com/office/drawing/2014/main" id="{A48FACB8-4AB0-40F4-B57D-449CCFCFC24F}"/>
              </a:ext>
            </a:extLst>
          </p:cNvPr>
          <p:cNvSpPr>
            <a:spLocks noGrp="1" noChangeArrowheads="1"/>
          </p:cNvSpPr>
          <p:nvPr>
            <p:ph type="sldNum" sz="quarter" idx="12"/>
          </p:nvPr>
        </p:nvSpPr>
        <p:spPr bwMode="auto">
          <a:xfrm>
            <a:off x="6553200" y="6243638"/>
            <a:ext cx="21336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FFFFFF"/>
                  </a:outerShdw>
                </a:effectLst>
              </a:defRPr>
            </a:lvl1pPr>
          </a:lstStyle>
          <a:p>
            <a:pPr>
              <a:defRPr/>
            </a:pPr>
            <a:fld id="{8B85354E-1F68-4D01-AA98-9AA3A34C84CC}" type="slidenum">
              <a:rPr lang="en-US" altLang="en-US"/>
              <a:pPr>
                <a:defRPr/>
              </a:pPr>
              <a:t>‹#›</a:t>
            </a:fld>
            <a:endParaRPr lang="en-US" altLang="en-US"/>
          </a:p>
        </p:txBody>
      </p:sp>
    </p:spTree>
    <p:extLst>
      <p:ext uri="{BB962C8B-B14F-4D97-AF65-F5344CB8AC3E}">
        <p14:creationId xmlns:p14="http://schemas.microsoft.com/office/powerpoint/2010/main" val="1743534391"/>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801688" indent="-338138">
              <a:buClr>
                <a:srgbClr val="FFFF00"/>
              </a:buClr>
              <a:buSzPct val="120000"/>
              <a:buFont typeface="Wingdings" panose="05000000000000000000" pitchFamily="2" charset="2"/>
              <a:buChar char="§"/>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04654089"/>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4169849214"/>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143000"/>
            <a:ext cx="41529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143000"/>
            <a:ext cx="41529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39715343"/>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3909544"/>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69876672"/>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9490231"/>
      </p:ext>
    </p:extLst>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69436405"/>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9534810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33981231"/>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4650" y="152400"/>
            <a:ext cx="2114550" cy="6477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1000" y="152400"/>
            <a:ext cx="6191250" cy="6477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69806906"/>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8098E65A-696A-4CFC-AA01-97F6084C4169}"/>
              </a:ext>
            </a:extLst>
          </p:cNvPr>
          <p:cNvGrpSpPr>
            <a:grpSpLocks/>
          </p:cNvGrpSpPr>
          <p:nvPr/>
        </p:nvGrpSpPr>
        <p:grpSpPr bwMode="auto">
          <a:xfrm>
            <a:off x="0" y="6350"/>
            <a:ext cx="9140825" cy="6851650"/>
            <a:chOff x="0" y="4"/>
            <a:chExt cx="5758" cy="4316"/>
          </a:xfrm>
        </p:grpSpPr>
        <p:grpSp>
          <p:nvGrpSpPr>
            <p:cNvPr id="5" name="Group 3">
              <a:extLst>
                <a:ext uri="{FF2B5EF4-FFF2-40B4-BE49-F238E27FC236}">
                  <a16:creationId xmlns:a16="http://schemas.microsoft.com/office/drawing/2014/main" id="{74934EC9-F611-4A97-AB60-A28DDE593EAF}"/>
                </a:ext>
              </a:extLst>
            </p:cNvPr>
            <p:cNvGrpSpPr>
              <a:grpSpLocks/>
            </p:cNvGrpSpPr>
            <p:nvPr/>
          </p:nvGrpSpPr>
          <p:grpSpPr bwMode="auto">
            <a:xfrm>
              <a:off x="0" y="1161"/>
              <a:ext cx="5758" cy="3159"/>
              <a:chOff x="0" y="1161"/>
              <a:chExt cx="5758" cy="3159"/>
            </a:xfrm>
          </p:grpSpPr>
          <p:sp>
            <p:nvSpPr>
              <p:cNvPr id="16" name="Freeform 4">
                <a:extLst>
                  <a:ext uri="{FF2B5EF4-FFF2-40B4-BE49-F238E27FC236}">
                    <a16:creationId xmlns:a16="http://schemas.microsoft.com/office/drawing/2014/main" id="{523FC549-C85D-4E39-99E5-C2C75A936EBD}"/>
                  </a:ext>
                </a:extLst>
              </p:cNvPr>
              <p:cNvSpPr>
                <a:spLocks/>
              </p:cNvSpPr>
              <p:nvPr/>
            </p:nvSpPr>
            <p:spPr bwMode="hidden">
              <a:xfrm>
                <a:off x="558" y="1161"/>
                <a:ext cx="5200" cy="3159"/>
              </a:xfrm>
              <a:custGeom>
                <a:avLst/>
                <a:gdLst>
                  <a:gd name="T0" fmla="*/ 0 w 5184"/>
                  <a:gd name="T1" fmla="*/ 3159 h 3159"/>
                  <a:gd name="T2" fmla="*/ 5232 w 5184"/>
                  <a:gd name="T3" fmla="*/ 3159 h 3159"/>
                  <a:gd name="T4" fmla="*/ 5232 w 5184"/>
                  <a:gd name="T5" fmla="*/ 0 h 3159"/>
                  <a:gd name="T6" fmla="*/ 0 w 5184"/>
                  <a:gd name="T7" fmla="*/ 0 h 3159"/>
                  <a:gd name="T8" fmla="*/ 0 w 5184"/>
                  <a:gd name="T9" fmla="*/ 3159 h 3159"/>
                  <a:gd name="T10" fmla="*/ 0 w 5184"/>
                  <a:gd name="T11" fmla="*/ 3159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84" h="3159">
                    <a:moveTo>
                      <a:pt x="0" y="3159"/>
                    </a:moveTo>
                    <a:lnTo>
                      <a:pt x="5184" y="3159"/>
                    </a:lnTo>
                    <a:lnTo>
                      <a:pt x="5184" y="0"/>
                    </a:lnTo>
                    <a:lnTo>
                      <a:pt x="0" y="0"/>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 name="Freeform 5">
                <a:extLst>
                  <a:ext uri="{FF2B5EF4-FFF2-40B4-BE49-F238E27FC236}">
                    <a16:creationId xmlns:a16="http://schemas.microsoft.com/office/drawing/2014/main" id="{070A8D04-A7F1-4775-A9AF-4A4CA96630BE}"/>
                  </a:ext>
                </a:extLst>
              </p:cNvPr>
              <p:cNvSpPr>
                <a:spLocks/>
              </p:cNvSpPr>
              <p:nvPr/>
            </p:nvSpPr>
            <p:spPr bwMode="hidden">
              <a:xfrm>
                <a:off x="0" y="1161"/>
                <a:ext cx="558" cy="3159"/>
              </a:xfrm>
              <a:custGeom>
                <a:avLst/>
                <a:gdLst>
                  <a:gd name="T0" fmla="*/ 0 w 556"/>
                  <a:gd name="T1" fmla="*/ 0 h 3159"/>
                  <a:gd name="T2" fmla="*/ 0 w 556"/>
                  <a:gd name="T3" fmla="*/ 3159 h 3159"/>
                  <a:gd name="T4" fmla="*/ 562 w 556"/>
                  <a:gd name="T5" fmla="*/ 3159 h 3159"/>
                  <a:gd name="T6" fmla="*/ 562 w 556"/>
                  <a:gd name="T7" fmla="*/ 0 h 3159"/>
                  <a:gd name="T8" fmla="*/ 0 w 556"/>
                  <a:gd name="T9" fmla="*/ 0 h 3159"/>
                  <a:gd name="T10" fmla="*/ 0 w 556"/>
                  <a:gd name="T11" fmla="*/ 0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6" h="3159">
                    <a:moveTo>
                      <a:pt x="0" y="0"/>
                    </a:moveTo>
                    <a:lnTo>
                      <a:pt x="0" y="3159"/>
                    </a:lnTo>
                    <a:lnTo>
                      <a:pt x="556" y="3159"/>
                    </a:lnTo>
                    <a:lnTo>
                      <a:pt x="556"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6" name="Freeform 6">
              <a:extLst>
                <a:ext uri="{FF2B5EF4-FFF2-40B4-BE49-F238E27FC236}">
                  <a16:creationId xmlns:a16="http://schemas.microsoft.com/office/drawing/2014/main" id="{2B13D341-5F14-4A6C-AA4B-E459B749B689}"/>
                </a:ext>
              </a:extLst>
            </p:cNvPr>
            <p:cNvSpPr>
              <a:spLocks/>
            </p:cNvSpPr>
            <p:nvPr/>
          </p:nvSpPr>
          <p:spPr bwMode="ltGray">
            <a:xfrm>
              <a:off x="552" y="951"/>
              <a:ext cx="12" cy="420"/>
            </a:xfrm>
            <a:custGeom>
              <a:avLst/>
              <a:gdLst>
                <a:gd name="T0" fmla="*/ 0 w 12"/>
                <a:gd name="T1" fmla="*/ 0 h 420"/>
                <a:gd name="T2" fmla="*/ 0 w 12"/>
                <a:gd name="T3" fmla="*/ 420 h 420"/>
                <a:gd name="T4" fmla="*/ 12 w 12"/>
                <a:gd name="T5" fmla="*/ 420 h 420"/>
                <a:gd name="T6" fmla="*/ 12 w 12"/>
                <a:gd name="T7" fmla="*/ 0 h 420"/>
                <a:gd name="T8" fmla="*/ 0 w 12"/>
                <a:gd name="T9" fmla="*/ 0 h 420"/>
                <a:gd name="T10" fmla="*/ 0 w 12"/>
                <a:gd name="T11" fmla="*/ 0 h 420"/>
              </a:gdLst>
              <a:ahLst/>
              <a:cxnLst>
                <a:cxn ang="0">
                  <a:pos x="T0" y="T1"/>
                </a:cxn>
                <a:cxn ang="0">
                  <a:pos x="T2" y="T3"/>
                </a:cxn>
                <a:cxn ang="0">
                  <a:pos x="T4" y="T5"/>
                </a:cxn>
                <a:cxn ang="0">
                  <a:pos x="T6" y="T7"/>
                </a:cxn>
                <a:cxn ang="0">
                  <a:pos x="T8" y="T9"/>
                </a:cxn>
                <a:cxn ang="0">
                  <a:pos x="T10" y="T11"/>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a:noFill/>
            </a:ln>
          </p:spPr>
          <p:txBody>
            <a:bodyPr/>
            <a:lstStyle/>
            <a:p>
              <a:pPr eaLnBrk="1" hangingPunct="1">
                <a:defRPr/>
              </a:pPr>
              <a:endParaRPr lang="en-US"/>
            </a:p>
          </p:txBody>
        </p:sp>
        <p:sp>
          <p:nvSpPr>
            <p:cNvPr id="7" name="Freeform 7">
              <a:extLst>
                <a:ext uri="{FF2B5EF4-FFF2-40B4-BE49-F238E27FC236}">
                  <a16:creationId xmlns:a16="http://schemas.microsoft.com/office/drawing/2014/main" id="{F51EC913-B475-49B6-8553-F9CB6DC4740B}"/>
                </a:ext>
              </a:extLst>
            </p:cNvPr>
            <p:cNvSpPr>
              <a:spLocks/>
            </p:cNvSpPr>
            <p:nvPr/>
          </p:nvSpPr>
          <p:spPr bwMode="ltGray">
            <a:xfrm>
              <a:off x="767" y="1155"/>
              <a:ext cx="252" cy="12"/>
            </a:xfrm>
            <a:custGeom>
              <a:avLst/>
              <a:gdLst>
                <a:gd name="T0" fmla="*/ 254 w 251"/>
                <a:gd name="T1" fmla="*/ 0 h 12"/>
                <a:gd name="T2" fmla="*/ 0 w 251"/>
                <a:gd name="T3" fmla="*/ 0 h 12"/>
                <a:gd name="T4" fmla="*/ 0 w 251"/>
                <a:gd name="T5" fmla="*/ 12 h 12"/>
                <a:gd name="T6" fmla="*/ 254 w 251"/>
                <a:gd name="T7" fmla="*/ 12 h 12"/>
                <a:gd name="T8" fmla="*/ 254 w 251"/>
                <a:gd name="T9" fmla="*/ 0 h 12"/>
                <a:gd name="T10" fmla="*/ 254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251" y="0"/>
                  </a:moveTo>
                  <a:lnTo>
                    <a:pt x="0" y="0"/>
                  </a:lnTo>
                  <a:lnTo>
                    <a:pt x="0" y="12"/>
                  </a:lnTo>
                  <a:lnTo>
                    <a:pt x="251" y="12"/>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Freeform 8">
              <a:extLst>
                <a:ext uri="{FF2B5EF4-FFF2-40B4-BE49-F238E27FC236}">
                  <a16:creationId xmlns:a16="http://schemas.microsoft.com/office/drawing/2014/main" id="{8F3F3D8D-4B2C-4B35-A966-1650552BE016}"/>
                </a:ext>
              </a:extLst>
            </p:cNvPr>
            <p:cNvSpPr>
              <a:spLocks/>
            </p:cNvSpPr>
            <p:nvPr/>
          </p:nvSpPr>
          <p:spPr bwMode="ltGray">
            <a:xfrm>
              <a:off x="0" y="1155"/>
              <a:ext cx="351" cy="12"/>
            </a:xfrm>
            <a:custGeom>
              <a:avLst/>
              <a:gdLst>
                <a:gd name="T0" fmla="*/ 0 w 251"/>
                <a:gd name="T1" fmla="*/ 0 h 12"/>
                <a:gd name="T2" fmla="*/ 0 w 251"/>
                <a:gd name="T3" fmla="*/ 12 h 12"/>
                <a:gd name="T4" fmla="*/ 687 w 251"/>
                <a:gd name="T5" fmla="*/ 12 h 12"/>
                <a:gd name="T6" fmla="*/ 687 w 251"/>
                <a:gd name="T7" fmla="*/ 0 h 12"/>
                <a:gd name="T8" fmla="*/ 0 w 251"/>
                <a:gd name="T9" fmla="*/ 0 h 12"/>
                <a:gd name="T10" fmla="*/ 0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0" y="0"/>
                  </a:moveTo>
                  <a:lnTo>
                    <a:pt x="0" y="12"/>
                  </a:lnTo>
                  <a:lnTo>
                    <a:pt x="251" y="12"/>
                  </a:lnTo>
                  <a:lnTo>
                    <a:pt x="251"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9" name="Group 9">
              <a:extLst>
                <a:ext uri="{FF2B5EF4-FFF2-40B4-BE49-F238E27FC236}">
                  <a16:creationId xmlns:a16="http://schemas.microsoft.com/office/drawing/2014/main" id="{A2C1DF4F-E18E-44A3-BED8-D9476F3A0EE6}"/>
                </a:ext>
              </a:extLst>
            </p:cNvPr>
            <p:cNvGrpSpPr>
              <a:grpSpLocks/>
            </p:cNvGrpSpPr>
            <p:nvPr/>
          </p:nvGrpSpPr>
          <p:grpSpPr bwMode="auto">
            <a:xfrm>
              <a:off x="348" y="4"/>
              <a:ext cx="5410" cy="4316"/>
              <a:chOff x="348" y="4"/>
              <a:chExt cx="5410" cy="4316"/>
            </a:xfrm>
          </p:grpSpPr>
          <p:sp>
            <p:nvSpPr>
              <p:cNvPr id="10" name="Freeform 10">
                <a:extLst>
                  <a:ext uri="{FF2B5EF4-FFF2-40B4-BE49-F238E27FC236}">
                    <a16:creationId xmlns:a16="http://schemas.microsoft.com/office/drawing/2014/main" id="{D286C238-CA39-400E-90EE-2C3895D8E21A}"/>
                  </a:ext>
                </a:extLst>
              </p:cNvPr>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95">
                    <a:moveTo>
                      <a:pt x="12" y="0"/>
                    </a:moveTo>
                    <a:lnTo>
                      <a:pt x="0" y="0"/>
                    </a:lnTo>
                    <a:lnTo>
                      <a:pt x="0" y="695"/>
                    </a:lnTo>
                    <a:lnTo>
                      <a:pt x="12" y="695"/>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11">
                <a:extLst>
                  <a:ext uri="{FF2B5EF4-FFF2-40B4-BE49-F238E27FC236}">
                    <a16:creationId xmlns:a16="http://schemas.microsoft.com/office/drawing/2014/main" id="{46B83589-9F41-4AE8-96A7-17E8E24B998A}"/>
                  </a:ext>
                </a:extLst>
              </p:cNvPr>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697">
                    <a:moveTo>
                      <a:pt x="0" y="2697"/>
                    </a:moveTo>
                    <a:lnTo>
                      <a:pt x="12" y="2697"/>
                    </a:lnTo>
                    <a:lnTo>
                      <a:pt x="12" y="0"/>
                    </a:lnTo>
                    <a:lnTo>
                      <a:pt x="0" y="0"/>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2">
                <a:extLst>
                  <a:ext uri="{FF2B5EF4-FFF2-40B4-BE49-F238E27FC236}">
                    <a16:creationId xmlns:a16="http://schemas.microsoft.com/office/drawing/2014/main" id="{41F4CBE5-FA43-4DFA-B708-8E35D5FDF14D}"/>
                  </a:ext>
                </a:extLst>
              </p:cNvPr>
              <p:cNvSpPr>
                <a:spLocks/>
              </p:cNvSpPr>
              <p:nvPr/>
            </p:nvSpPr>
            <p:spPr bwMode="ltGray">
              <a:xfrm>
                <a:off x="1019" y="1155"/>
                <a:ext cx="4739" cy="12"/>
              </a:xfrm>
              <a:custGeom>
                <a:avLst/>
                <a:gdLst>
                  <a:gd name="T0" fmla="*/ 4769 w 4724"/>
                  <a:gd name="T1" fmla="*/ 0 h 12"/>
                  <a:gd name="T2" fmla="*/ 0 w 4724"/>
                  <a:gd name="T3" fmla="*/ 0 h 12"/>
                  <a:gd name="T4" fmla="*/ 0 w 4724"/>
                  <a:gd name="T5" fmla="*/ 12 h 12"/>
                  <a:gd name="T6" fmla="*/ 4769 w 4724"/>
                  <a:gd name="T7" fmla="*/ 12 h 12"/>
                  <a:gd name="T8" fmla="*/ 4769 w 4724"/>
                  <a:gd name="T9" fmla="*/ 0 h 12"/>
                  <a:gd name="T10" fmla="*/ 4769 w 4724"/>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24" h="12">
                    <a:moveTo>
                      <a:pt x="4724" y="0"/>
                    </a:moveTo>
                    <a:lnTo>
                      <a:pt x="0" y="0"/>
                    </a:lnTo>
                    <a:lnTo>
                      <a:pt x="0" y="12"/>
                    </a:lnTo>
                    <a:lnTo>
                      <a:pt x="4724" y="12"/>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13">
                <a:extLst>
                  <a:ext uri="{FF2B5EF4-FFF2-40B4-BE49-F238E27FC236}">
                    <a16:creationId xmlns:a16="http://schemas.microsoft.com/office/drawing/2014/main" id="{08F3F0C6-F34A-41B1-87B3-6414F5A1F083}"/>
                  </a:ext>
                </a:extLst>
              </p:cNvPr>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0" y="252"/>
                    </a:moveTo>
                    <a:lnTo>
                      <a:pt x="12" y="252"/>
                    </a:lnTo>
                    <a:lnTo>
                      <a:pt x="12" y="0"/>
                    </a:lnTo>
                    <a:lnTo>
                      <a:pt x="0" y="0"/>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4">
                <a:extLst>
                  <a:ext uri="{FF2B5EF4-FFF2-40B4-BE49-F238E27FC236}">
                    <a16:creationId xmlns:a16="http://schemas.microsoft.com/office/drawing/2014/main" id="{41A8E772-7EF7-4FDD-955A-433C77E456CE}"/>
                  </a:ext>
                </a:extLst>
              </p:cNvPr>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12" y="0"/>
                    </a:moveTo>
                    <a:lnTo>
                      <a:pt x="0" y="0"/>
                    </a:lnTo>
                    <a:lnTo>
                      <a:pt x="0" y="252"/>
                    </a:lnTo>
                    <a:lnTo>
                      <a:pt x="12" y="252"/>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Freeform 15">
                <a:extLst>
                  <a:ext uri="{FF2B5EF4-FFF2-40B4-BE49-F238E27FC236}">
                    <a16:creationId xmlns:a16="http://schemas.microsoft.com/office/drawing/2014/main" id="{7DD8173D-7356-42C4-AE40-584219FE8C44}"/>
                  </a:ext>
                </a:extLst>
              </p:cNvPr>
              <p:cNvSpPr>
                <a:spLocks/>
              </p:cNvSpPr>
              <p:nvPr/>
            </p:nvSpPr>
            <p:spPr bwMode="ltGray">
              <a:xfrm>
                <a:off x="348" y="1155"/>
                <a:ext cx="419" cy="12"/>
              </a:xfrm>
              <a:custGeom>
                <a:avLst/>
                <a:gdLst>
                  <a:gd name="T0" fmla="*/ 0 w 418"/>
                  <a:gd name="T1" fmla="*/ 0 h 12"/>
                  <a:gd name="T2" fmla="*/ 0 w 418"/>
                  <a:gd name="T3" fmla="*/ 12 h 12"/>
                  <a:gd name="T4" fmla="*/ 418 w 418"/>
                  <a:gd name="T5" fmla="*/ 12 h 12"/>
                  <a:gd name="T6" fmla="*/ 418 w 418"/>
                  <a:gd name="T7" fmla="*/ 0 h 12"/>
                  <a:gd name="T8" fmla="*/ 0 w 418"/>
                  <a:gd name="T9" fmla="*/ 0 h 12"/>
                  <a:gd name="T10" fmla="*/ 0 w 418"/>
                  <a:gd name="T11" fmla="*/ 0 h 12"/>
                </a:gdLst>
                <a:ahLst/>
                <a:cxnLst>
                  <a:cxn ang="0">
                    <a:pos x="T0" y="T1"/>
                  </a:cxn>
                  <a:cxn ang="0">
                    <a:pos x="T2" y="T3"/>
                  </a:cxn>
                  <a:cxn ang="0">
                    <a:pos x="T4" y="T5"/>
                  </a:cxn>
                  <a:cxn ang="0">
                    <a:pos x="T6" y="T7"/>
                  </a:cxn>
                  <a:cxn ang="0">
                    <a:pos x="T8" y="T9"/>
                  </a:cxn>
                  <a:cxn ang="0">
                    <a:pos x="T10" y="T11"/>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a:noFill/>
              </a:ln>
            </p:spPr>
            <p:txBody>
              <a:bodyPr/>
              <a:lstStyle/>
              <a:p>
                <a:pPr eaLnBrk="1" hangingPunct="1">
                  <a:defRPr/>
                </a:pPr>
                <a:endParaRPr lang="en-US"/>
              </a:p>
            </p:txBody>
          </p:sp>
        </p:grpSp>
      </p:grpSp>
      <p:sp>
        <p:nvSpPr>
          <p:cNvPr id="109584" name="Rectangle 16"/>
          <p:cNvSpPr>
            <a:spLocks noGrp="1" noChangeArrowheads="1"/>
          </p:cNvSpPr>
          <p:nvPr>
            <p:ph type="ctrTitle" sz="quarter"/>
          </p:nvPr>
        </p:nvSpPr>
        <p:spPr>
          <a:xfrm>
            <a:off x="1066800" y="1997075"/>
            <a:ext cx="7086600" cy="1431925"/>
          </a:xfrm>
        </p:spPr>
        <p:txBody>
          <a:bodyPr anchor="b"/>
          <a:lstStyle>
            <a:lvl1pPr>
              <a:defRPr/>
            </a:lvl1pPr>
          </a:lstStyle>
          <a:p>
            <a:pPr lvl="0"/>
            <a:r>
              <a:rPr lang="en-US" altLang="en-US" noProof="0"/>
              <a:t>Click to edit Master title style</a:t>
            </a:r>
          </a:p>
        </p:txBody>
      </p:sp>
      <p:sp>
        <p:nvSpPr>
          <p:cNvPr id="109585" name="Rectangle 17"/>
          <p:cNvSpPr>
            <a:spLocks noGrp="1" noChangeArrowheads="1"/>
          </p:cNvSpPr>
          <p:nvPr>
            <p:ph type="subTitle" sz="quarter" idx="1"/>
          </p:nvPr>
        </p:nvSpPr>
        <p:spPr>
          <a:xfrm>
            <a:off x="1066800" y="3886200"/>
            <a:ext cx="6400800" cy="1752600"/>
          </a:xfrm>
        </p:spPr>
        <p:txBody>
          <a:bodyPr/>
          <a:lstStyle>
            <a:lvl1pPr marL="0" indent="0">
              <a:buFont typeface="Wingdings" pitchFamily="2" charset="2"/>
              <a:buNone/>
              <a:defRPr/>
            </a:lvl1pPr>
          </a:lstStyle>
          <a:p>
            <a:pPr lvl="0"/>
            <a:r>
              <a:rPr lang="en-US" altLang="en-US" noProof="0"/>
              <a:t>Click to edit Master subtitle style</a:t>
            </a:r>
          </a:p>
        </p:txBody>
      </p:sp>
      <p:sp>
        <p:nvSpPr>
          <p:cNvPr id="18" name="Rectangle 18">
            <a:extLst>
              <a:ext uri="{FF2B5EF4-FFF2-40B4-BE49-F238E27FC236}">
                <a16:creationId xmlns:a16="http://schemas.microsoft.com/office/drawing/2014/main" id="{39C11178-012F-4D6A-9819-B90CDB5A9D9A}"/>
              </a:ext>
            </a:extLst>
          </p:cNvPr>
          <p:cNvSpPr>
            <a:spLocks noGrp="1" noChangeArrowheads="1"/>
          </p:cNvSpPr>
          <p:nvPr>
            <p:ph type="dt" sz="quarter" idx="10"/>
          </p:nvPr>
        </p:nvSpPr>
        <p:spPr bwMode="auto">
          <a:xfrm>
            <a:off x="10668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FFFFFF"/>
                  </a:outerShdw>
                </a:effectLst>
                <a:latin typeface="+mn-lt"/>
              </a:defRPr>
            </a:lvl1pPr>
          </a:lstStyle>
          <a:p>
            <a:pPr>
              <a:defRPr/>
            </a:pPr>
            <a:endParaRPr lang="en-US" altLang="en-US"/>
          </a:p>
        </p:txBody>
      </p:sp>
      <p:sp>
        <p:nvSpPr>
          <p:cNvPr id="19" name="Rectangle 19">
            <a:extLst>
              <a:ext uri="{FF2B5EF4-FFF2-40B4-BE49-F238E27FC236}">
                <a16:creationId xmlns:a16="http://schemas.microsoft.com/office/drawing/2014/main" id="{7276C0EB-414E-49D8-8978-4B775DEE5067}"/>
              </a:ext>
            </a:extLst>
          </p:cNvPr>
          <p:cNvSpPr>
            <a:spLocks noGrp="1" noChangeArrowheads="1"/>
          </p:cNvSpPr>
          <p:nvPr>
            <p:ph type="ftr" sz="quarter" idx="11"/>
          </p:nvPr>
        </p:nvSpPr>
        <p:spPr bwMode="auto">
          <a:xfrm>
            <a:off x="3352800" y="6248400"/>
            <a:ext cx="2895600" cy="45720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FFFFFF"/>
                  </a:outerShdw>
                </a:effectLst>
                <a:latin typeface="+mn-lt"/>
              </a:defRPr>
            </a:lvl1pPr>
          </a:lstStyle>
          <a:p>
            <a:pPr>
              <a:defRPr/>
            </a:pPr>
            <a:endParaRPr lang="en-US" altLang="en-US"/>
          </a:p>
        </p:txBody>
      </p:sp>
      <p:sp>
        <p:nvSpPr>
          <p:cNvPr id="20" name="Rectangle 20">
            <a:extLst>
              <a:ext uri="{FF2B5EF4-FFF2-40B4-BE49-F238E27FC236}">
                <a16:creationId xmlns:a16="http://schemas.microsoft.com/office/drawing/2014/main" id="{CD6F2C9D-46C7-4A6B-9172-79D6196580FC}"/>
              </a:ext>
            </a:extLst>
          </p:cNvPr>
          <p:cNvSpPr>
            <a:spLocks noGrp="1" noChangeArrowheads="1"/>
          </p:cNvSpPr>
          <p:nvPr>
            <p:ph type="sldNum" sz="quarter" idx="12"/>
          </p:nvPr>
        </p:nvSpPr>
        <p:spPr bwMode="auto">
          <a:xfrm>
            <a:off x="6705600" y="6248400"/>
            <a:ext cx="19050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FFFFFF"/>
                  </a:outerShdw>
                </a:effectLst>
                <a:latin typeface="Tahoma" panose="020B0604030504040204" pitchFamily="34" charset="0"/>
              </a:defRPr>
            </a:lvl1pPr>
          </a:lstStyle>
          <a:p>
            <a:pPr>
              <a:defRPr/>
            </a:pPr>
            <a:fld id="{62110A73-44F3-4972-99B7-B8C4E6BD6DE9}" type="slidenum">
              <a:rPr lang="en-US" altLang="en-US"/>
              <a:pPr>
                <a:defRPr/>
              </a:pPr>
              <a:t>‹#›</a:t>
            </a:fld>
            <a:endParaRPr lang="en-US" altLang="en-US"/>
          </a:p>
        </p:txBody>
      </p:sp>
    </p:spTree>
    <p:extLst>
      <p:ext uri="{BB962C8B-B14F-4D97-AF65-F5344CB8AC3E}">
        <p14:creationId xmlns:p14="http://schemas.microsoft.com/office/powerpoint/2010/main" val="42598289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0724864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09561717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33400" y="1905000"/>
            <a:ext cx="41529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38700" y="1905000"/>
            <a:ext cx="41529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7797666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1734308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3874322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662356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79888456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53115126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7908169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7050" y="228600"/>
            <a:ext cx="2114550" cy="6629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33400" y="228600"/>
            <a:ext cx="6191250" cy="6629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49166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3.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4.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6" Type="http://schemas.openxmlformats.org/officeDocument/2006/relationships/image" Target="../media/image7.pn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6.pn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8.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60.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image" Target="../media/image11.jpeg"/><Relationship Id="rId5" Type="http://schemas.openxmlformats.org/officeDocument/2006/relationships/theme" Target="../theme/theme6.xml"/><Relationship Id="rId4"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image" Target="../media/image5.png"/><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theme" Target="../theme/theme7.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openxmlformats.org/officeDocument/2006/relationships/image" Target="../media/image7.png"/><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image" Target="../media/image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theme" Target="../theme/theme8.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duotone>
              <a:schemeClr val="bg1"/>
              <a:srgbClr val="FFFFFF"/>
            </a:duotone>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510815CF-F6CE-45BE-8D47-1321BF9A9A68}"/>
              </a:ext>
            </a:extLst>
          </p:cNvPr>
          <p:cNvSpPr>
            <a:spLocks noGrp="1" noChangeArrowheads="1"/>
          </p:cNvSpPr>
          <p:nvPr>
            <p:ph type="title"/>
          </p:nvPr>
        </p:nvSpPr>
        <p:spPr bwMode="auto">
          <a:xfrm>
            <a:off x="304800" y="292100"/>
            <a:ext cx="8534400" cy="138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87043" name="Rectangle 3">
            <a:extLst>
              <a:ext uri="{FF2B5EF4-FFF2-40B4-BE49-F238E27FC236}">
                <a16:creationId xmlns:a16="http://schemas.microsoft.com/office/drawing/2014/main" id="{D7766897-A2C3-4D3F-A1F1-DEF5CFF8C2C0}"/>
              </a:ext>
            </a:extLst>
          </p:cNvPr>
          <p:cNvSpPr>
            <a:spLocks noGrp="1" noChangeArrowheads="1"/>
          </p:cNvSpPr>
          <p:nvPr>
            <p:ph type="body" idx="1"/>
          </p:nvPr>
        </p:nvSpPr>
        <p:spPr bwMode="auto">
          <a:xfrm>
            <a:off x="304800" y="1905000"/>
            <a:ext cx="8534400"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pic>
        <p:nvPicPr>
          <p:cNvPr id="87047" name="Picture 7">
            <a:extLst>
              <a:ext uri="{FF2B5EF4-FFF2-40B4-BE49-F238E27FC236}">
                <a16:creationId xmlns:a16="http://schemas.microsoft.com/office/drawing/2014/main" id="{1F824C01-DD0F-41A3-8CD7-41FFD1B7B2C3}"/>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7905750" y="93663"/>
            <a:ext cx="1390650" cy="1277937"/>
          </a:xfrm>
          <a:prstGeom prst="rect">
            <a:avLst/>
          </a:prstGeom>
          <a:noFill/>
          <a:extLst>
            <a:ext uri="{909E8E84-426E-40DD-AFC4-6F175D3DCCD1}">
              <a14:hiddenFill xmlns:a14="http://schemas.microsoft.com/office/drawing/2010/main">
                <a:solidFill>
                  <a:srgbClr val="FFFFFF"/>
                </a:solidFill>
              </a14:hiddenFill>
            </a:ext>
          </a:extLst>
        </p:spPr>
      </p:pic>
    </p:spTree>
  </p:cSld>
  <p:clrMap bg1="dk2" tx1="lt1" bg2="dk1" tx2="lt2" accent1="accent1" accent2="accent2" accent3="accent3" accent4="accent4" accent5="accent5" accent6="accent6" hlink="hlink" folHlink="folHlink"/>
  <p:sldLayoutIdLst>
    <p:sldLayoutId id="2147483704"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76" r:id="rId12"/>
  </p:sldLayoutIdLst>
  <p:txStyles>
    <p:titleStyle>
      <a:lvl1pPr algn="l" rtl="0" fontAlgn="base">
        <a:spcBef>
          <a:spcPct val="0"/>
        </a:spcBef>
        <a:spcAft>
          <a:spcPct val="0"/>
        </a:spcAft>
        <a:defRPr sz="4400" b="1" kern="1200">
          <a:solidFill>
            <a:schemeClr val="tx2"/>
          </a:solidFill>
          <a:effectLst>
            <a:outerShdw blurRad="38100" dist="38100" dir="2700000" algn="tl">
              <a:srgbClr val="000000"/>
            </a:outerShdw>
          </a:effectLst>
          <a:latin typeface="Calibri" panose="020F0502020204030204" pitchFamily="34" charset="0"/>
          <a:ea typeface="+mj-ea"/>
          <a:cs typeface="Calibri" panose="020F0502020204030204" pitchFamily="34" charset="0"/>
        </a:defRPr>
      </a:lvl1pPr>
      <a:lvl2pPr algn="l" rtl="0" fontAlgn="base">
        <a:spcBef>
          <a:spcPct val="0"/>
        </a:spcBef>
        <a:spcAft>
          <a:spcPct val="0"/>
        </a:spcAft>
        <a:defRPr sz="4400" b="1">
          <a:solidFill>
            <a:schemeClr val="tx2"/>
          </a:solidFill>
          <a:effectLst>
            <a:outerShdw blurRad="38100" dist="38100" dir="2700000" algn="tl">
              <a:srgbClr val="000000"/>
            </a:outerShdw>
          </a:effectLst>
          <a:latin typeface="Tempus Sans ITC" panose="04020404030D07020202" pitchFamily="82" charset="0"/>
        </a:defRPr>
      </a:lvl2pPr>
      <a:lvl3pPr algn="l" rtl="0" fontAlgn="base">
        <a:spcBef>
          <a:spcPct val="0"/>
        </a:spcBef>
        <a:spcAft>
          <a:spcPct val="0"/>
        </a:spcAft>
        <a:defRPr sz="4400" b="1">
          <a:solidFill>
            <a:schemeClr val="tx2"/>
          </a:solidFill>
          <a:effectLst>
            <a:outerShdw blurRad="38100" dist="38100" dir="2700000" algn="tl">
              <a:srgbClr val="000000"/>
            </a:outerShdw>
          </a:effectLst>
          <a:latin typeface="Tempus Sans ITC" panose="04020404030D07020202" pitchFamily="82" charset="0"/>
        </a:defRPr>
      </a:lvl3pPr>
      <a:lvl4pPr algn="l" rtl="0" fontAlgn="base">
        <a:spcBef>
          <a:spcPct val="0"/>
        </a:spcBef>
        <a:spcAft>
          <a:spcPct val="0"/>
        </a:spcAft>
        <a:defRPr sz="4400" b="1">
          <a:solidFill>
            <a:schemeClr val="tx2"/>
          </a:solidFill>
          <a:effectLst>
            <a:outerShdw blurRad="38100" dist="38100" dir="2700000" algn="tl">
              <a:srgbClr val="000000"/>
            </a:outerShdw>
          </a:effectLst>
          <a:latin typeface="Tempus Sans ITC" panose="04020404030D07020202" pitchFamily="82" charset="0"/>
        </a:defRPr>
      </a:lvl4pPr>
      <a:lvl5pPr algn="l" rtl="0" fontAlgn="base">
        <a:spcBef>
          <a:spcPct val="0"/>
        </a:spcBef>
        <a:spcAft>
          <a:spcPct val="0"/>
        </a:spcAft>
        <a:defRPr sz="4400" b="1">
          <a:solidFill>
            <a:schemeClr val="tx2"/>
          </a:solidFill>
          <a:effectLst>
            <a:outerShdw blurRad="38100" dist="38100" dir="2700000" algn="tl">
              <a:srgbClr val="000000"/>
            </a:outerShdw>
          </a:effectLst>
          <a:latin typeface="Tempus Sans ITC" panose="04020404030D07020202" pitchFamily="82"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Tempus Sans ITC" panose="04020404030D07020202" pitchFamily="82"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Tempus Sans ITC" panose="04020404030D07020202" pitchFamily="82"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Tempus Sans ITC" panose="04020404030D07020202" pitchFamily="82"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Tempus Sans ITC" panose="04020404030D07020202" pitchFamily="82" charset="0"/>
        </a:defRPr>
      </a:lvl9pPr>
    </p:titleStyle>
    <p:bodyStyle>
      <a:lvl1pPr marL="457200" indent="-457200" algn="l" rtl="0" fontAlgn="base">
        <a:spcBef>
          <a:spcPct val="20000"/>
        </a:spcBef>
        <a:spcAft>
          <a:spcPct val="0"/>
        </a:spcAft>
        <a:buClr>
          <a:srgbClr val="FFFF00"/>
        </a:buClr>
        <a:buSzPct val="90000"/>
        <a:buFont typeface="Wingdings" panose="05000000000000000000" pitchFamily="2" charset="2"/>
        <a:buChar char="v"/>
        <a:defRPr sz="3200" b="1" kern="1200">
          <a:solidFill>
            <a:srgbClr val="FFFF00"/>
          </a:solidFill>
          <a:effectLst>
            <a:outerShdw blurRad="38100" dist="38100" dir="2700000" algn="tl">
              <a:srgbClr val="000000"/>
            </a:outerShdw>
          </a:effectLst>
          <a:latin typeface="Calibri" panose="020F0502020204030204" pitchFamily="34" charset="0"/>
          <a:ea typeface="+mn-ea"/>
          <a:cs typeface="Calibri" panose="020F0502020204030204" pitchFamily="34" charset="0"/>
        </a:defRPr>
      </a:lvl1pPr>
      <a:lvl2pPr marL="800100" indent="-342900" algn="l" rtl="0" fontAlgn="base">
        <a:spcBef>
          <a:spcPct val="20000"/>
        </a:spcBef>
        <a:spcAft>
          <a:spcPct val="0"/>
        </a:spcAft>
        <a:buClr>
          <a:srgbClr val="FFFF00"/>
        </a:buClr>
        <a:buFont typeface="Wingdings" panose="05000000000000000000" pitchFamily="2" charset="2"/>
        <a:buChar char="§"/>
        <a:defRPr sz="2800" kern="1200">
          <a:solidFill>
            <a:schemeClr val="tx1"/>
          </a:solidFill>
          <a:effectLst>
            <a:outerShdw blurRad="38100" dist="38100" dir="2700000" algn="tl">
              <a:srgbClr val="000000"/>
            </a:outerShdw>
          </a:effectLst>
          <a:latin typeface="Calibri" panose="020F0502020204030204" pitchFamily="34" charset="0"/>
          <a:ea typeface="+mn-ea"/>
          <a:cs typeface="Calibri" panose="020F0502020204030204" pitchFamily="34" charset="0"/>
        </a:defRPr>
      </a:lvl2pPr>
      <a:lvl3pPr marL="1257300" indent="-342900" algn="l" rtl="0" fontAlgn="base">
        <a:spcBef>
          <a:spcPct val="20000"/>
        </a:spcBef>
        <a:spcAft>
          <a:spcPct val="0"/>
        </a:spcAft>
        <a:buClr>
          <a:srgbClr val="FFFF00"/>
        </a:buClr>
        <a:buSzPct val="110000"/>
        <a:buChar char="•"/>
        <a:defRPr sz="2400" kern="1200">
          <a:solidFill>
            <a:schemeClr val="tx1"/>
          </a:solidFill>
          <a:effectLst>
            <a:outerShdw blurRad="38100" dist="38100" dir="2700000" algn="tl">
              <a:srgbClr val="000000"/>
            </a:outerShdw>
          </a:effectLst>
          <a:latin typeface="Calibri" panose="020F0502020204030204" pitchFamily="34" charset="0"/>
          <a:ea typeface="+mn-ea"/>
          <a:cs typeface="Calibri" panose="020F0502020204030204" pitchFamily="34" charset="0"/>
        </a:defRPr>
      </a:lvl3pPr>
      <a:lvl4pPr marL="1660525" indent="-288925" algn="l" rtl="0" fontAlgn="base">
        <a:spcBef>
          <a:spcPct val="20000"/>
        </a:spcBef>
        <a:spcAft>
          <a:spcPct val="0"/>
        </a:spcAft>
        <a:buFont typeface="Tahoma" panose="020B0604030504040204" pitchFamily="34" charset="0"/>
        <a:buChar char="–"/>
        <a:defRPr sz="2000" kern="1200">
          <a:solidFill>
            <a:schemeClr val="tx1"/>
          </a:solidFill>
          <a:effectLst>
            <a:outerShdw blurRad="38100" dist="38100" dir="2700000" algn="tl">
              <a:srgbClr val="000000"/>
            </a:outerShdw>
          </a:effectLst>
          <a:latin typeface="Calibri" panose="020F0502020204030204" pitchFamily="34" charset="0"/>
          <a:ea typeface="+mn-ea"/>
          <a:cs typeface="Calibri" panose="020F0502020204030204" pitchFamily="34" charset="0"/>
        </a:defRPr>
      </a:lvl4pPr>
      <a:lvl5pPr marL="2209800" indent="-381000" algn="l" rtl="0" fontAlgn="base">
        <a:spcBef>
          <a:spcPct val="20000"/>
        </a:spcBef>
        <a:spcAft>
          <a:spcPct val="0"/>
        </a:spcAft>
        <a:buClr>
          <a:srgbClr val="FFFF00"/>
        </a:buClr>
        <a:buSzPct val="90000"/>
        <a:buFont typeface="Wingdings" panose="05000000000000000000" pitchFamily="2" charset="2"/>
        <a:buChar char="v"/>
        <a:defRPr sz="2000" kern="1200">
          <a:solidFill>
            <a:schemeClr val="tx1"/>
          </a:solidFill>
          <a:effectLst>
            <a:outerShdw blurRad="38100" dist="38100" dir="2700000" algn="tl">
              <a:srgbClr val="000000"/>
            </a:outerShdw>
          </a:effectLst>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46275"/>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154626" name="Group 2">
            <a:extLst>
              <a:ext uri="{FF2B5EF4-FFF2-40B4-BE49-F238E27FC236}">
                <a16:creationId xmlns:a16="http://schemas.microsoft.com/office/drawing/2014/main" id="{0651649F-B56E-4722-B6D4-00FD263DBF7B}"/>
              </a:ext>
            </a:extLst>
          </p:cNvPr>
          <p:cNvGrpSpPr>
            <a:grpSpLocks/>
          </p:cNvGrpSpPr>
          <p:nvPr/>
        </p:nvGrpSpPr>
        <p:grpSpPr bwMode="auto">
          <a:xfrm>
            <a:off x="0" y="0"/>
            <a:ext cx="9144000" cy="6858000"/>
            <a:chOff x="0" y="0"/>
            <a:chExt cx="5760" cy="4320"/>
          </a:xfrm>
        </p:grpSpPr>
        <p:sp>
          <p:nvSpPr>
            <p:cNvPr id="154627" name="Freeform 3">
              <a:extLst>
                <a:ext uri="{FF2B5EF4-FFF2-40B4-BE49-F238E27FC236}">
                  <a16:creationId xmlns:a16="http://schemas.microsoft.com/office/drawing/2014/main" id="{729171FD-AA62-4F6D-BD63-5E8E6E5091FB}"/>
                </a:ext>
              </a:extLst>
            </p:cNvPr>
            <p:cNvSpPr>
              <a:spLocks/>
            </p:cNvSpPr>
            <p:nvPr/>
          </p:nvSpPr>
          <p:spPr bwMode="hidden">
            <a:xfrm>
              <a:off x="0" y="3072"/>
              <a:ext cx="5760" cy="1248"/>
            </a:xfrm>
            <a:custGeom>
              <a:avLst/>
              <a:gdLst>
                <a:gd name="T0" fmla="*/ 6027 w 6027"/>
                <a:gd name="T1" fmla="*/ 2296 h 2296"/>
                <a:gd name="T2" fmla="*/ 0 w 6027"/>
                <a:gd name="T3" fmla="*/ 2296 h 2296"/>
                <a:gd name="T4" fmla="*/ 0 w 6027"/>
                <a:gd name="T5" fmla="*/ 0 h 2296"/>
                <a:gd name="T6" fmla="*/ 6027 w 6027"/>
                <a:gd name="T7" fmla="*/ 0 h 2296"/>
                <a:gd name="T8" fmla="*/ 6027 w 6027"/>
                <a:gd name="T9" fmla="*/ 2296 h 2296"/>
                <a:gd name="T10" fmla="*/ 6027 w 6027"/>
                <a:gd name="T11" fmla="*/ 2296 h 2296"/>
              </a:gdLst>
              <a:ahLst/>
              <a:cxnLst>
                <a:cxn ang="0">
                  <a:pos x="T0" y="T1"/>
                </a:cxn>
                <a:cxn ang="0">
                  <a:pos x="T2" y="T3"/>
                </a:cxn>
                <a:cxn ang="0">
                  <a:pos x="T4" y="T5"/>
                </a:cxn>
                <a:cxn ang="0">
                  <a:pos x="T6" y="T7"/>
                </a:cxn>
                <a:cxn ang="0">
                  <a:pos x="T8" y="T9"/>
                </a:cxn>
                <a:cxn ang="0">
                  <a:pos x="T10" y="T11"/>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4628" name="Freeform 4">
              <a:extLst>
                <a:ext uri="{FF2B5EF4-FFF2-40B4-BE49-F238E27FC236}">
                  <a16:creationId xmlns:a16="http://schemas.microsoft.com/office/drawing/2014/main" id="{CBF7B6FB-3D60-421B-8218-76C67F555F81}"/>
                </a:ext>
              </a:extLst>
            </p:cNvPr>
            <p:cNvSpPr>
              <a:spLocks/>
            </p:cNvSpPr>
            <p:nvPr/>
          </p:nvSpPr>
          <p:spPr bwMode="hidden">
            <a:xfrm>
              <a:off x="0" y="0"/>
              <a:ext cx="5760" cy="3072"/>
            </a:xfrm>
            <a:custGeom>
              <a:avLst/>
              <a:gdLst>
                <a:gd name="T0" fmla="*/ 6027 w 6027"/>
                <a:gd name="T1" fmla="*/ 2296 h 2296"/>
                <a:gd name="T2" fmla="*/ 0 w 6027"/>
                <a:gd name="T3" fmla="*/ 2296 h 2296"/>
                <a:gd name="T4" fmla="*/ 0 w 6027"/>
                <a:gd name="T5" fmla="*/ 0 h 2296"/>
                <a:gd name="T6" fmla="*/ 6027 w 6027"/>
                <a:gd name="T7" fmla="*/ 0 h 2296"/>
                <a:gd name="T8" fmla="*/ 6027 w 6027"/>
                <a:gd name="T9" fmla="*/ 2296 h 2296"/>
                <a:gd name="T10" fmla="*/ 6027 w 6027"/>
                <a:gd name="T11" fmla="*/ 2296 h 2296"/>
              </a:gdLst>
              <a:ahLst/>
              <a:cxnLst>
                <a:cxn ang="0">
                  <a:pos x="T0" y="T1"/>
                </a:cxn>
                <a:cxn ang="0">
                  <a:pos x="T2" y="T3"/>
                </a:cxn>
                <a:cxn ang="0">
                  <a:pos x="T4" y="T5"/>
                </a:cxn>
                <a:cxn ang="0">
                  <a:pos x="T6" y="T7"/>
                </a:cxn>
                <a:cxn ang="0">
                  <a:pos x="T8" y="T9"/>
                </a:cxn>
                <a:cxn ang="0">
                  <a:pos x="T10" y="T11"/>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54629" name="Freeform 5">
            <a:extLst>
              <a:ext uri="{FF2B5EF4-FFF2-40B4-BE49-F238E27FC236}">
                <a16:creationId xmlns:a16="http://schemas.microsoft.com/office/drawing/2014/main" id="{B5B404DD-097F-4A18-B74D-BD8C7B232FC2}"/>
              </a:ext>
            </a:extLst>
          </p:cNvPr>
          <p:cNvSpPr>
            <a:spLocks/>
          </p:cNvSpPr>
          <p:nvPr/>
        </p:nvSpPr>
        <p:spPr bwMode="hidden">
          <a:xfrm>
            <a:off x="6248400" y="6262688"/>
            <a:ext cx="2895600" cy="609600"/>
          </a:xfrm>
          <a:custGeom>
            <a:avLst/>
            <a:gdLst>
              <a:gd name="T0" fmla="*/ 5748 w 5748"/>
              <a:gd name="T1" fmla="*/ 246 h 246"/>
              <a:gd name="T2" fmla="*/ 0 w 5748"/>
              <a:gd name="T3" fmla="*/ 246 h 246"/>
              <a:gd name="T4" fmla="*/ 0 w 5748"/>
              <a:gd name="T5" fmla="*/ 0 h 246"/>
              <a:gd name="T6" fmla="*/ 5748 w 5748"/>
              <a:gd name="T7" fmla="*/ 0 h 246"/>
              <a:gd name="T8" fmla="*/ 5748 w 5748"/>
              <a:gd name="T9" fmla="*/ 246 h 246"/>
              <a:gd name="T10" fmla="*/ 5748 w 5748"/>
              <a:gd name="T11" fmla="*/ 246 h 246"/>
            </a:gdLst>
            <a:ahLst/>
            <a:cxnLst>
              <a:cxn ang="0">
                <a:pos x="T0" y="T1"/>
              </a:cxn>
              <a:cxn ang="0">
                <a:pos x="T2" y="T3"/>
              </a:cxn>
              <a:cxn ang="0">
                <a:pos x="T4" y="T5"/>
              </a:cxn>
              <a:cxn ang="0">
                <a:pos x="T6" y="T7"/>
              </a:cxn>
              <a:cxn ang="0">
                <a:pos x="T8" y="T9"/>
              </a:cxn>
              <a:cxn ang="0">
                <a:pos x="T10" y="T11"/>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54630" name="Group 6">
            <a:extLst>
              <a:ext uri="{FF2B5EF4-FFF2-40B4-BE49-F238E27FC236}">
                <a16:creationId xmlns:a16="http://schemas.microsoft.com/office/drawing/2014/main" id="{F5B9B8A5-1065-4A93-87B2-767F30ABC7C2}"/>
              </a:ext>
            </a:extLst>
          </p:cNvPr>
          <p:cNvGrpSpPr>
            <a:grpSpLocks/>
          </p:cNvGrpSpPr>
          <p:nvPr/>
        </p:nvGrpSpPr>
        <p:grpSpPr bwMode="auto">
          <a:xfrm>
            <a:off x="0" y="6019800"/>
            <a:ext cx="7848600" cy="857250"/>
            <a:chOff x="0" y="3792"/>
            <a:chExt cx="4944" cy="540"/>
          </a:xfrm>
        </p:grpSpPr>
        <p:sp>
          <p:nvSpPr>
            <p:cNvPr id="154631" name="Freeform 7">
              <a:extLst>
                <a:ext uri="{FF2B5EF4-FFF2-40B4-BE49-F238E27FC236}">
                  <a16:creationId xmlns:a16="http://schemas.microsoft.com/office/drawing/2014/main" id="{B05E140B-D6AF-410D-B480-DA56E4ECEF44}"/>
                </a:ext>
              </a:extLst>
            </p:cNvPr>
            <p:cNvSpPr>
              <a:spLocks/>
            </p:cNvSpPr>
            <p:nvPr userDrawn="1"/>
          </p:nvSpPr>
          <p:spPr bwMode="ltGray">
            <a:xfrm>
              <a:off x="1488" y="3792"/>
              <a:ext cx="3240" cy="536"/>
            </a:xfrm>
            <a:custGeom>
              <a:avLst/>
              <a:gdLst>
                <a:gd name="T0" fmla="*/ 3132 w 3240"/>
                <a:gd name="T1" fmla="*/ 469 h 536"/>
                <a:gd name="T2" fmla="*/ 2995 w 3240"/>
                <a:gd name="T3" fmla="*/ 395 h 536"/>
                <a:gd name="T4" fmla="*/ 2911 w 3240"/>
                <a:gd name="T5" fmla="*/ 375 h 536"/>
                <a:gd name="T6" fmla="*/ 2678 w 3240"/>
                <a:gd name="T7" fmla="*/ 228 h 536"/>
                <a:gd name="T8" fmla="*/ 2553 w 3240"/>
                <a:gd name="T9" fmla="*/ 74 h 536"/>
                <a:gd name="T10" fmla="*/ 2457 w 3240"/>
                <a:gd name="T11" fmla="*/ 7 h 536"/>
                <a:gd name="T12" fmla="*/ 2403 w 3240"/>
                <a:gd name="T13" fmla="*/ 47 h 536"/>
                <a:gd name="T14" fmla="*/ 2289 w 3240"/>
                <a:gd name="T15" fmla="*/ 74 h 536"/>
                <a:gd name="T16" fmla="*/ 2134 w 3240"/>
                <a:gd name="T17" fmla="*/ 74 h 536"/>
                <a:gd name="T18" fmla="*/ 2044 w 3240"/>
                <a:gd name="T19" fmla="*/ 128 h 536"/>
                <a:gd name="T20" fmla="*/ 1775 w 3240"/>
                <a:gd name="T21" fmla="*/ 222 h 536"/>
                <a:gd name="T22" fmla="*/ 1602 w 3240"/>
                <a:gd name="T23" fmla="*/ 181 h 536"/>
                <a:gd name="T24" fmla="*/ 1560 w 3240"/>
                <a:gd name="T25" fmla="*/ 101 h 536"/>
                <a:gd name="T26" fmla="*/ 1542 w 3240"/>
                <a:gd name="T27" fmla="*/ 87 h 536"/>
                <a:gd name="T28" fmla="*/ 1446 w 3240"/>
                <a:gd name="T29" fmla="*/ 60 h 536"/>
                <a:gd name="T30" fmla="*/ 1375 w 3240"/>
                <a:gd name="T31" fmla="*/ 74 h 536"/>
                <a:gd name="T32" fmla="*/ 1309 w 3240"/>
                <a:gd name="T33" fmla="*/ 87 h 536"/>
                <a:gd name="T34" fmla="*/ 1243 w 3240"/>
                <a:gd name="T35" fmla="*/ 13 h 536"/>
                <a:gd name="T36" fmla="*/ 1225 w 3240"/>
                <a:gd name="T37" fmla="*/ 0 h 536"/>
                <a:gd name="T38" fmla="*/ 1189 w 3240"/>
                <a:gd name="T39" fmla="*/ 0 h 536"/>
                <a:gd name="T40" fmla="*/ 1106 w 3240"/>
                <a:gd name="T41" fmla="*/ 34 h 536"/>
                <a:gd name="T42" fmla="*/ 1106 w 3240"/>
                <a:gd name="T43" fmla="*/ 34 h 536"/>
                <a:gd name="T44" fmla="*/ 1094 w 3240"/>
                <a:gd name="T45" fmla="*/ 40 h 536"/>
                <a:gd name="T46" fmla="*/ 1070 w 3240"/>
                <a:gd name="T47" fmla="*/ 54 h 536"/>
                <a:gd name="T48" fmla="*/ 1034 w 3240"/>
                <a:gd name="T49" fmla="*/ 74 h 536"/>
                <a:gd name="T50" fmla="*/ 1004 w 3240"/>
                <a:gd name="T51" fmla="*/ 74 h 536"/>
                <a:gd name="T52" fmla="*/ 986 w 3240"/>
                <a:gd name="T53" fmla="*/ 74 h 536"/>
                <a:gd name="T54" fmla="*/ 956 w 3240"/>
                <a:gd name="T55" fmla="*/ 81 h 536"/>
                <a:gd name="T56" fmla="*/ 920 w 3240"/>
                <a:gd name="T57" fmla="*/ 94 h 536"/>
                <a:gd name="T58" fmla="*/ 884 w 3240"/>
                <a:gd name="T59" fmla="*/ 107 h 536"/>
                <a:gd name="T60" fmla="*/ 843 w 3240"/>
                <a:gd name="T61" fmla="*/ 128 h 536"/>
                <a:gd name="T62" fmla="*/ 813 w 3240"/>
                <a:gd name="T63" fmla="*/ 141 h 536"/>
                <a:gd name="T64" fmla="*/ 789 w 3240"/>
                <a:gd name="T65" fmla="*/ 148 h 536"/>
                <a:gd name="T66" fmla="*/ 783 w 3240"/>
                <a:gd name="T67" fmla="*/ 154 h 536"/>
                <a:gd name="T68" fmla="*/ 556 w 3240"/>
                <a:gd name="T69" fmla="*/ 228 h 536"/>
                <a:gd name="T70" fmla="*/ 394 w 3240"/>
                <a:gd name="T71" fmla="*/ 294 h 536"/>
                <a:gd name="T72" fmla="*/ 107 w 3240"/>
                <a:gd name="T73" fmla="*/ 462 h 536"/>
                <a:gd name="T74" fmla="*/ 0 w 3240"/>
                <a:gd name="T75" fmla="*/ 536 h 536"/>
                <a:gd name="T76" fmla="*/ 3240 w 3240"/>
                <a:gd name="T77" fmla="*/ 536 h 536"/>
                <a:gd name="T78" fmla="*/ 3132 w 3240"/>
                <a:gd name="T79" fmla="*/ 469 h 536"/>
                <a:gd name="T80" fmla="*/ 3132 w 3240"/>
                <a:gd name="T81" fmla="*/ 469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54632" name="Group 8">
              <a:extLst>
                <a:ext uri="{FF2B5EF4-FFF2-40B4-BE49-F238E27FC236}">
                  <a16:creationId xmlns:a16="http://schemas.microsoft.com/office/drawing/2014/main" id="{3C3B2BCC-5BF7-4DD3-971E-C8A4C1BEB6A7}"/>
                </a:ext>
              </a:extLst>
            </p:cNvPr>
            <p:cNvGrpSpPr>
              <a:grpSpLocks/>
            </p:cNvGrpSpPr>
            <p:nvPr userDrawn="1"/>
          </p:nvGrpSpPr>
          <p:grpSpPr bwMode="auto">
            <a:xfrm>
              <a:off x="2486" y="3792"/>
              <a:ext cx="2458" cy="540"/>
              <a:chOff x="2486" y="3792"/>
              <a:chExt cx="2458" cy="540"/>
            </a:xfrm>
          </p:grpSpPr>
          <p:sp>
            <p:nvSpPr>
              <p:cNvPr id="154633" name="Freeform 9">
                <a:extLst>
                  <a:ext uri="{FF2B5EF4-FFF2-40B4-BE49-F238E27FC236}">
                    <a16:creationId xmlns:a16="http://schemas.microsoft.com/office/drawing/2014/main" id="{54B5443C-2F75-4C06-A0AE-C781C85BE8D4}"/>
                  </a:ext>
                </a:extLst>
              </p:cNvPr>
              <p:cNvSpPr>
                <a:spLocks/>
              </p:cNvSpPr>
              <p:nvPr userDrawn="1"/>
            </p:nvSpPr>
            <p:spPr bwMode="ltGray">
              <a:xfrm>
                <a:off x="3948" y="3799"/>
                <a:ext cx="996" cy="533"/>
              </a:xfrm>
              <a:custGeom>
                <a:avLst/>
                <a:gdLst>
                  <a:gd name="T0" fmla="*/ 636 w 996"/>
                  <a:gd name="T1" fmla="*/ 373 h 533"/>
                  <a:gd name="T2" fmla="*/ 495 w 996"/>
                  <a:gd name="T3" fmla="*/ 370 h 533"/>
                  <a:gd name="T4" fmla="*/ 280 w 996"/>
                  <a:gd name="T5" fmla="*/ 249 h 533"/>
                  <a:gd name="T6" fmla="*/ 127 w 996"/>
                  <a:gd name="T7" fmla="*/ 66 h 533"/>
                  <a:gd name="T8" fmla="*/ 0 w 996"/>
                  <a:gd name="T9" fmla="*/ 0 h 533"/>
                  <a:gd name="T10" fmla="*/ 22 w 996"/>
                  <a:gd name="T11" fmla="*/ 26 h 533"/>
                  <a:gd name="T12" fmla="*/ 0 w 996"/>
                  <a:gd name="T13" fmla="*/ 65 h 533"/>
                  <a:gd name="T14" fmla="*/ 30 w 996"/>
                  <a:gd name="T15" fmla="*/ 119 h 533"/>
                  <a:gd name="T16" fmla="*/ 75 w 996"/>
                  <a:gd name="T17" fmla="*/ 243 h 533"/>
                  <a:gd name="T18" fmla="*/ 45 w 996"/>
                  <a:gd name="T19" fmla="*/ 422 h 533"/>
                  <a:gd name="T20" fmla="*/ 200 w 996"/>
                  <a:gd name="T21" fmla="*/ 329 h 533"/>
                  <a:gd name="T22" fmla="*/ 612 w 996"/>
                  <a:gd name="T23" fmla="*/ 533 h 533"/>
                  <a:gd name="T24" fmla="*/ 996 w 996"/>
                  <a:gd name="T25" fmla="*/ 529 h 533"/>
                  <a:gd name="T26" fmla="*/ 828 w 996"/>
                  <a:gd name="T27" fmla="*/ 473 h 533"/>
                  <a:gd name="T28" fmla="*/ 636 w 996"/>
                  <a:gd name="T29" fmla="*/ 373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96" h="533">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612" y="533"/>
                    </a:lnTo>
                    <a:lnTo>
                      <a:pt x="996" y="529"/>
                    </a:lnTo>
                    <a:lnTo>
                      <a:pt x="828" y="473"/>
                    </a:lnTo>
                    <a:lnTo>
                      <a:pt x="636" y="37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4634" name="Freeform 10">
                <a:extLst>
                  <a:ext uri="{FF2B5EF4-FFF2-40B4-BE49-F238E27FC236}">
                    <a16:creationId xmlns:a16="http://schemas.microsoft.com/office/drawing/2014/main" id="{BEF81DBE-059D-4950-8F24-517B53129AF7}"/>
                  </a:ext>
                </a:extLst>
              </p:cNvPr>
              <p:cNvSpPr>
                <a:spLocks/>
              </p:cNvSpPr>
              <p:nvPr userDrawn="1"/>
            </p:nvSpPr>
            <p:spPr bwMode="ltGray">
              <a:xfrm>
                <a:off x="2677" y="3792"/>
                <a:ext cx="186" cy="395"/>
              </a:xfrm>
              <a:custGeom>
                <a:avLst/>
                <a:gdLst>
                  <a:gd name="T0" fmla="*/ 36 w 186"/>
                  <a:gd name="T1" fmla="*/ 0 h 353"/>
                  <a:gd name="T2" fmla="*/ 54 w 186"/>
                  <a:gd name="T3" fmla="*/ 18 h 353"/>
                  <a:gd name="T4" fmla="*/ 24 w 186"/>
                  <a:gd name="T5" fmla="*/ 30 h 353"/>
                  <a:gd name="T6" fmla="*/ 18 w 186"/>
                  <a:gd name="T7" fmla="*/ 66 h 353"/>
                  <a:gd name="T8" fmla="*/ 42 w 186"/>
                  <a:gd name="T9" fmla="*/ 114 h 353"/>
                  <a:gd name="T10" fmla="*/ 48 w 186"/>
                  <a:gd name="T11" fmla="*/ 162 h 353"/>
                  <a:gd name="T12" fmla="*/ 0 w 186"/>
                  <a:gd name="T13" fmla="*/ 353 h 353"/>
                  <a:gd name="T14" fmla="*/ 54 w 186"/>
                  <a:gd name="T15" fmla="*/ 233 h 353"/>
                  <a:gd name="T16" fmla="*/ 84 w 186"/>
                  <a:gd name="T17" fmla="*/ 216 h 353"/>
                  <a:gd name="T18" fmla="*/ 126 w 186"/>
                  <a:gd name="T19" fmla="*/ 126 h 353"/>
                  <a:gd name="T20" fmla="*/ 144 w 186"/>
                  <a:gd name="T21" fmla="*/ 120 h 353"/>
                  <a:gd name="T22" fmla="*/ 144 w 186"/>
                  <a:gd name="T23" fmla="*/ 90 h 353"/>
                  <a:gd name="T24" fmla="*/ 186 w 186"/>
                  <a:gd name="T25" fmla="*/ 66 h 353"/>
                  <a:gd name="T26" fmla="*/ 162 w 186"/>
                  <a:gd name="T27" fmla="*/ 60 h 353"/>
                  <a:gd name="T28" fmla="*/ 36 w 186"/>
                  <a:gd name="T29" fmla="*/ 0 h 353"/>
                  <a:gd name="T30" fmla="*/ 36 w 186"/>
                  <a:gd name="T31"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4635" name="Freeform 11">
                <a:extLst>
                  <a:ext uri="{FF2B5EF4-FFF2-40B4-BE49-F238E27FC236}">
                    <a16:creationId xmlns:a16="http://schemas.microsoft.com/office/drawing/2014/main" id="{A36D3E68-E1EB-4BA2-BCB0-7CF90A118543}"/>
                  </a:ext>
                </a:extLst>
              </p:cNvPr>
              <p:cNvSpPr>
                <a:spLocks/>
              </p:cNvSpPr>
              <p:nvPr userDrawn="1"/>
            </p:nvSpPr>
            <p:spPr bwMode="ltGray">
              <a:xfrm>
                <a:off x="3030" y="3893"/>
                <a:ext cx="378" cy="271"/>
              </a:xfrm>
              <a:custGeom>
                <a:avLst/>
                <a:gdLst>
                  <a:gd name="T0" fmla="*/ 18 w 378"/>
                  <a:gd name="T1" fmla="*/ 0 h 271"/>
                  <a:gd name="T2" fmla="*/ 12 w 378"/>
                  <a:gd name="T3" fmla="*/ 13 h 271"/>
                  <a:gd name="T4" fmla="*/ 0 w 378"/>
                  <a:gd name="T5" fmla="*/ 40 h 271"/>
                  <a:gd name="T6" fmla="*/ 60 w 378"/>
                  <a:gd name="T7" fmla="*/ 121 h 271"/>
                  <a:gd name="T8" fmla="*/ 310 w 378"/>
                  <a:gd name="T9" fmla="*/ 271 h 271"/>
                  <a:gd name="T10" fmla="*/ 290 w 378"/>
                  <a:gd name="T11" fmla="*/ 139 h 271"/>
                  <a:gd name="T12" fmla="*/ 378 w 378"/>
                  <a:gd name="T13" fmla="*/ 76 h 271"/>
                  <a:gd name="T14" fmla="*/ 251 w 378"/>
                  <a:gd name="T15" fmla="*/ 94 h 271"/>
                  <a:gd name="T16" fmla="*/ 90 w 378"/>
                  <a:gd name="T17" fmla="*/ 54 h 271"/>
                  <a:gd name="T18" fmla="*/ 18 w 378"/>
                  <a:gd name="T19" fmla="*/ 0 h 271"/>
                  <a:gd name="T20" fmla="*/ 18 w 378"/>
                  <a:gd name="T21" fmla="*/ 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4636" name="Freeform 12">
                <a:extLst>
                  <a:ext uri="{FF2B5EF4-FFF2-40B4-BE49-F238E27FC236}">
                    <a16:creationId xmlns:a16="http://schemas.microsoft.com/office/drawing/2014/main" id="{A116C4D4-5D90-4EE7-9474-35885A6E7501}"/>
                  </a:ext>
                </a:extLst>
              </p:cNvPr>
              <p:cNvSpPr>
                <a:spLocks/>
              </p:cNvSpPr>
              <p:nvPr userDrawn="1"/>
            </p:nvSpPr>
            <p:spPr bwMode="ltGray">
              <a:xfrm>
                <a:off x="3628" y="3866"/>
                <a:ext cx="155" cy="74"/>
              </a:xfrm>
              <a:custGeom>
                <a:avLst/>
                <a:gdLst>
                  <a:gd name="T0" fmla="*/ 114 w 155"/>
                  <a:gd name="T1" fmla="*/ 0 h 66"/>
                  <a:gd name="T2" fmla="*/ 0 w 155"/>
                  <a:gd name="T3" fmla="*/ 0 h 66"/>
                  <a:gd name="T4" fmla="*/ 0 w 155"/>
                  <a:gd name="T5" fmla="*/ 0 h 66"/>
                  <a:gd name="T6" fmla="*/ 6 w 155"/>
                  <a:gd name="T7" fmla="*/ 6 h 66"/>
                  <a:gd name="T8" fmla="*/ 6 w 155"/>
                  <a:gd name="T9" fmla="*/ 18 h 66"/>
                  <a:gd name="T10" fmla="*/ 0 w 155"/>
                  <a:gd name="T11" fmla="*/ 24 h 66"/>
                  <a:gd name="T12" fmla="*/ 78 w 155"/>
                  <a:gd name="T13" fmla="*/ 60 h 66"/>
                  <a:gd name="T14" fmla="*/ 96 w 155"/>
                  <a:gd name="T15" fmla="*/ 42 h 66"/>
                  <a:gd name="T16" fmla="*/ 155 w 155"/>
                  <a:gd name="T17" fmla="*/ 66 h 66"/>
                  <a:gd name="T18" fmla="*/ 126 w 155"/>
                  <a:gd name="T19" fmla="*/ 24 h 66"/>
                  <a:gd name="T20" fmla="*/ 149 w 155"/>
                  <a:gd name="T21" fmla="*/ 0 h 66"/>
                  <a:gd name="T22" fmla="*/ 114 w 155"/>
                  <a:gd name="T23" fmla="*/ 0 h 66"/>
                  <a:gd name="T24" fmla="*/ 114 w 155"/>
                  <a:gd name="T25"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4637" name="Freeform 13">
                <a:extLst>
                  <a:ext uri="{FF2B5EF4-FFF2-40B4-BE49-F238E27FC236}">
                    <a16:creationId xmlns:a16="http://schemas.microsoft.com/office/drawing/2014/main" id="{1E6CC7DF-B3C2-47C2-B291-90D84226B5B5}"/>
                  </a:ext>
                </a:extLst>
              </p:cNvPr>
              <p:cNvSpPr>
                <a:spLocks/>
              </p:cNvSpPr>
              <p:nvPr userDrawn="1"/>
            </p:nvSpPr>
            <p:spPr bwMode="ltGray">
              <a:xfrm>
                <a:off x="2486" y="3859"/>
                <a:ext cx="42" cy="81"/>
              </a:xfrm>
              <a:custGeom>
                <a:avLst/>
                <a:gdLst>
                  <a:gd name="T0" fmla="*/ 6 w 42"/>
                  <a:gd name="T1" fmla="*/ 36 h 72"/>
                  <a:gd name="T2" fmla="*/ 0 w 42"/>
                  <a:gd name="T3" fmla="*/ 18 h 72"/>
                  <a:gd name="T4" fmla="*/ 12 w 42"/>
                  <a:gd name="T5" fmla="*/ 6 h 72"/>
                  <a:gd name="T6" fmla="*/ 0 w 42"/>
                  <a:gd name="T7" fmla="*/ 6 h 72"/>
                  <a:gd name="T8" fmla="*/ 12 w 42"/>
                  <a:gd name="T9" fmla="*/ 6 h 72"/>
                  <a:gd name="T10" fmla="*/ 24 w 42"/>
                  <a:gd name="T11" fmla="*/ 6 h 72"/>
                  <a:gd name="T12" fmla="*/ 36 w 42"/>
                  <a:gd name="T13" fmla="*/ 6 h 72"/>
                  <a:gd name="T14" fmla="*/ 42 w 42"/>
                  <a:gd name="T15" fmla="*/ 0 h 72"/>
                  <a:gd name="T16" fmla="*/ 30 w 42"/>
                  <a:gd name="T17" fmla="*/ 18 h 72"/>
                  <a:gd name="T18" fmla="*/ 42 w 42"/>
                  <a:gd name="T19" fmla="*/ 48 h 72"/>
                  <a:gd name="T20" fmla="*/ 12 w 42"/>
                  <a:gd name="T21" fmla="*/ 72 h 72"/>
                  <a:gd name="T22" fmla="*/ 6 w 42"/>
                  <a:gd name="T23" fmla="*/ 36 h 72"/>
                  <a:gd name="T24" fmla="*/ 6 w 42"/>
                  <a:gd name="T25" fmla="*/ 3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54638" name="Freeform 14">
              <a:extLst>
                <a:ext uri="{FF2B5EF4-FFF2-40B4-BE49-F238E27FC236}">
                  <a16:creationId xmlns:a16="http://schemas.microsoft.com/office/drawing/2014/main" id="{509D1C2F-43EC-4075-B122-AF25101B7E1A}"/>
                </a:ext>
              </a:extLst>
            </p:cNvPr>
            <p:cNvSpPr>
              <a:spLocks/>
            </p:cNvSpPr>
            <p:nvPr userDrawn="1"/>
          </p:nvSpPr>
          <p:spPr bwMode="ltGray">
            <a:xfrm>
              <a:off x="0" y="3792"/>
              <a:ext cx="3976" cy="535"/>
            </a:xfrm>
            <a:custGeom>
              <a:avLst/>
              <a:gdLst>
                <a:gd name="T0" fmla="*/ 3976 w 3976"/>
                <a:gd name="T1" fmla="*/ 527 h 527"/>
                <a:gd name="T2" fmla="*/ 3970 w 3976"/>
                <a:gd name="T3" fmla="*/ 527 h 527"/>
                <a:gd name="T4" fmla="*/ 3844 w 3976"/>
                <a:gd name="T5" fmla="*/ 509 h 527"/>
                <a:gd name="T6" fmla="*/ 2487 w 3976"/>
                <a:gd name="T7" fmla="*/ 305 h 527"/>
                <a:gd name="T8" fmla="*/ 2039 w 3976"/>
                <a:gd name="T9" fmla="*/ 36 h 527"/>
                <a:gd name="T10" fmla="*/ 1907 w 3976"/>
                <a:gd name="T11" fmla="*/ 24 h 527"/>
                <a:gd name="T12" fmla="*/ 1883 w 3976"/>
                <a:gd name="T13" fmla="*/ 54 h 527"/>
                <a:gd name="T14" fmla="*/ 1859 w 3976"/>
                <a:gd name="T15" fmla="*/ 54 h 527"/>
                <a:gd name="T16" fmla="*/ 1830 w 3976"/>
                <a:gd name="T17" fmla="*/ 30 h 527"/>
                <a:gd name="T18" fmla="*/ 1704 w 3976"/>
                <a:gd name="T19" fmla="*/ 102 h 527"/>
                <a:gd name="T20" fmla="*/ 1608 w 3976"/>
                <a:gd name="T21" fmla="*/ 126 h 527"/>
                <a:gd name="T22" fmla="*/ 1561 w 3976"/>
                <a:gd name="T23" fmla="*/ 132 h 527"/>
                <a:gd name="T24" fmla="*/ 1495 w 3976"/>
                <a:gd name="T25" fmla="*/ 102 h 527"/>
                <a:gd name="T26" fmla="*/ 1357 w 3976"/>
                <a:gd name="T27" fmla="*/ 126 h 527"/>
                <a:gd name="T28" fmla="*/ 1285 w 3976"/>
                <a:gd name="T29" fmla="*/ 24 h 527"/>
                <a:gd name="T30" fmla="*/ 1280 w 3976"/>
                <a:gd name="T31" fmla="*/ 18 h 527"/>
                <a:gd name="T32" fmla="*/ 1262 w 3976"/>
                <a:gd name="T33" fmla="*/ 12 h 527"/>
                <a:gd name="T34" fmla="*/ 1238 w 3976"/>
                <a:gd name="T35" fmla="*/ 6 h 527"/>
                <a:gd name="T36" fmla="*/ 1220 w 3976"/>
                <a:gd name="T37" fmla="*/ 0 h 527"/>
                <a:gd name="T38" fmla="*/ 1196 w 3976"/>
                <a:gd name="T39" fmla="*/ 0 h 527"/>
                <a:gd name="T40" fmla="*/ 1166 w 3976"/>
                <a:gd name="T41" fmla="*/ 0 h 527"/>
                <a:gd name="T42" fmla="*/ 1142 w 3976"/>
                <a:gd name="T43" fmla="*/ 0 h 527"/>
                <a:gd name="T44" fmla="*/ 1136 w 3976"/>
                <a:gd name="T45" fmla="*/ 0 h 527"/>
                <a:gd name="T46" fmla="*/ 1130 w 3976"/>
                <a:gd name="T47" fmla="*/ 0 h 527"/>
                <a:gd name="T48" fmla="*/ 1124 w 3976"/>
                <a:gd name="T49" fmla="*/ 6 h 527"/>
                <a:gd name="T50" fmla="*/ 1118 w 3976"/>
                <a:gd name="T51" fmla="*/ 12 h 527"/>
                <a:gd name="T52" fmla="*/ 1100 w 3976"/>
                <a:gd name="T53" fmla="*/ 18 h 527"/>
                <a:gd name="T54" fmla="*/ 1088 w 3976"/>
                <a:gd name="T55" fmla="*/ 18 h 527"/>
                <a:gd name="T56" fmla="*/ 1070 w 3976"/>
                <a:gd name="T57" fmla="*/ 24 h 527"/>
                <a:gd name="T58" fmla="*/ 1052 w 3976"/>
                <a:gd name="T59" fmla="*/ 30 h 527"/>
                <a:gd name="T60" fmla="*/ 1034 w 3976"/>
                <a:gd name="T61" fmla="*/ 36 h 527"/>
                <a:gd name="T62" fmla="*/ 1028 w 3976"/>
                <a:gd name="T63" fmla="*/ 42 h 527"/>
                <a:gd name="T64" fmla="*/ 969 w 3976"/>
                <a:gd name="T65" fmla="*/ 60 h 527"/>
                <a:gd name="T66" fmla="*/ 921 w 3976"/>
                <a:gd name="T67" fmla="*/ 72 h 527"/>
                <a:gd name="T68" fmla="*/ 855 w 3976"/>
                <a:gd name="T69" fmla="*/ 48 h 527"/>
                <a:gd name="T70" fmla="*/ 825 w 3976"/>
                <a:gd name="T71" fmla="*/ 48 h 527"/>
                <a:gd name="T72" fmla="*/ 759 w 3976"/>
                <a:gd name="T73" fmla="*/ 72 h 527"/>
                <a:gd name="T74" fmla="*/ 735 w 3976"/>
                <a:gd name="T75" fmla="*/ 72 h 527"/>
                <a:gd name="T76" fmla="*/ 706 w 3976"/>
                <a:gd name="T77" fmla="*/ 60 h 527"/>
                <a:gd name="T78" fmla="*/ 640 w 3976"/>
                <a:gd name="T79" fmla="*/ 60 h 527"/>
                <a:gd name="T80" fmla="*/ 544 w 3976"/>
                <a:gd name="T81" fmla="*/ 72 h 527"/>
                <a:gd name="T82" fmla="*/ 389 w 3976"/>
                <a:gd name="T83" fmla="*/ 18 h 527"/>
                <a:gd name="T84" fmla="*/ 323 w 3976"/>
                <a:gd name="T85" fmla="*/ 60 h 527"/>
                <a:gd name="T86" fmla="*/ 317 w 3976"/>
                <a:gd name="T87" fmla="*/ 60 h 527"/>
                <a:gd name="T88" fmla="*/ 305 w 3976"/>
                <a:gd name="T89" fmla="*/ 72 h 527"/>
                <a:gd name="T90" fmla="*/ 287 w 3976"/>
                <a:gd name="T91" fmla="*/ 78 h 527"/>
                <a:gd name="T92" fmla="*/ 263 w 3976"/>
                <a:gd name="T93" fmla="*/ 90 h 527"/>
                <a:gd name="T94" fmla="*/ 203 w 3976"/>
                <a:gd name="T95" fmla="*/ 120 h 527"/>
                <a:gd name="T96" fmla="*/ 149 w 3976"/>
                <a:gd name="T97" fmla="*/ 150 h 527"/>
                <a:gd name="T98" fmla="*/ 78 w 3976"/>
                <a:gd name="T99" fmla="*/ 168 h 527"/>
                <a:gd name="T100" fmla="*/ 0 w 3976"/>
                <a:gd name="T101" fmla="*/ 180 h 527"/>
                <a:gd name="T102" fmla="*/ 0 w 3976"/>
                <a:gd name="T103" fmla="*/ 527 h 527"/>
                <a:gd name="T104" fmla="*/ 1010 w 3976"/>
                <a:gd name="T105" fmla="*/ 527 h 527"/>
                <a:gd name="T106" fmla="*/ 3725 w 3976"/>
                <a:gd name="T107" fmla="*/ 527 h 527"/>
                <a:gd name="T108" fmla="*/ 3976 w 3976"/>
                <a:gd name="T109" fmla="*/ 527 h 527"/>
                <a:gd name="T110" fmla="*/ 3976 w 3976"/>
                <a:gd name="T111" fmla="*/ 527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154639" name="Group 15">
            <a:extLst>
              <a:ext uri="{FF2B5EF4-FFF2-40B4-BE49-F238E27FC236}">
                <a16:creationId xmlns:a16="http://schemas.microsoft.com/office/drawing/2014/main" id="{32682F98-3BB3-48C0-B42F-5D8B81275CAD}"/>
              </a:ext>
            </a:extLst>
          </p:cNvPr>
          <p:cNvGrpSpPr>
            <a:grpSpLocks/>
          </p:cNvGrpSpPr>
          <p:nvPr/>
        </p:nvGrpSpPr>
        <p:grpSpPr bwMode="auto">
          <a:xfrm>
            <a:off x="627063" y="6021388"/>
            <a:ext cx="5684837" cy="849312"/>
            <a:chOff x="395" y="3793"/>
            <a:chExt cx="3581" cy="535"/>
          </a:xfrm>
        </p:grpSpPr>
        <p:sp>
          <p:nvSpPr>
            <p:cNvPr id="154640" name="Freeform 16">
              <a:extLst>
                <a:ext uri="{FF2B5EF4-FFF2-40B4-BE49-F238E27FC236}">
                  <a16:creationId xmlns:a16="http://schemas.microsoft.com/office/drawing/2014/main" id="{CCA5166B-4E68-4DCC-8DD0-DE4115307882}"/>
                </a:ext>
              </a:extLst>
            </p:cNvPr>
            <p:cNvSpPr>
              <a:spLocks/>
            </p:cNvSpPr>
            <p:nvPr/>
          </p:nvSpPr>
          <p:spPr bwMode="auto">
            <a:xfrm>
              <a:off x="1196" y="3793"/>
              <a:ext cx="365" cy="291"/>
            </a:xfrm>
            <a:custGeom>
              <a:avLst/>
              <a:gdLst>
                <a:gd name="T0" fmla="*/ 24 w 365"/>
                <a:gd name="T1" fmla="*/ 24 h 287"/>
                <a:gd name="T2" fmla="*/ 0 w 365"/>
                <a:gd name="T3" fmla="*/ 60 h 287"/>
                <a:gd name="T4" fmla="*/ 66 w 365"/>
                <a:gd name="T5" fmla="*/ 108 h 287"/>
                <a:gd name="T6" fmla="*/ 143 w 365"/>
                <a:gd name="T7" fmla="*/ 180 h 287"/>
                <a:gd name="T8" fmla="*/ 191 w 365"/>
                <a:gd name="T9" fmla="*/ 168 h 287"/>
                <a:gd name="T10" fmla="*/ 341 w 365"/>
                <a:gd name="T11" fmla="*/ 287 h 287"/>
                <a:gd name="T12" fmla="*/ 305 w 365"/>
                <a:gd name="T13" fmla="*/ 174 h 287"/>
                <a:gd name="T14" fmla="*/ 365 w 365"/>
                <a:gd name="T15" fmla="*/ 132 h 287"/>
                <a:gd name="T16" fmla="*/ 359 w 365"/>
                <a:gd name="T17" fmla="*/ 126 h 287"/>
                <a:gd name="T18" fmla="*/ 335 w 365"/>
                <a:gd name="T19" fmla="*/ 114 h 287"/>
                <a:gd name="T20" fmla="*/ 299 w 365"/>
                <a:gd name="T21" fmla="*/ 90 h 287"/>
                <a:gd name="T22" fmla="*/ 257 w 365"/>
                <a:gd name="T23" fmla="*/ 72 h 287"/>
                <a:gd name="T24" fmla="*/ 215 w 365"/>
                <a:gd name="T25" fmla="*/ 54 h 287"/>
                <a:gd name="T26" fmla="*/ 173 w 365"/>
                <a:gd name="T27" fmla="*/ 36 h 287"/>
                <a:gd name="T28" fmla="*/ 143 w 365"/>
                <a:gd name="T29" fmla="*/ 24 h 287"/>
                <a:gd name="T30" fmla="*/ 131 w 365"/>
                <a:gd name="T31" fmla="*/ 18 h 287"/>
                <a:gd name="T32" fmla="*/ 107 w 365"/>
                <a:gd name="T33" fmla="*/ 18 h 287"/>
                <a:gd name="T34" fmla="*/ 95 w 365"/>
                <a:gd name="T35" fmla="*/ 18 h 287"/>
                <a:gd name="T36" fmla="*/ 72 w 365"/>
                <a:gd name="T37" fmla="*/ 12 h 287"/>
                <a:gd name="T38" fmla="*/ 66 w 365"/>
                <a:gd name="T39" fmla="*/ 12 h 287"/>
                <a:gd name="T40" fmla="*/ 54 w 365"/>
                <a:gd name="T41" fmla="*/ 6 h 287"/>
                <a:gd name="T42" fmla="*/ 42 w 365"/>
                <a:gd name="T43" fmla="*/ 0 h 287"/>
                <a:gd name="T44" fmla="*/ 30 w 365"/>
                <a:gd name="T45" fmla="*/ 0 h 287"/>
                <a:gd name="T46" fmla="*/ 24 w 365"/>
                <a:gd name="T47" fmla="*/ 24 h 287"/>
                <a:gd name="T48" fmla="*/ 24 w 365"/>
                <a:gd name="T49" fmla="*/ 2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4641" name="Freeform 17">
              <a:extLst>
                <a:ext uri="{FF2B5EF4-FFF2-40B4-BE49-F238E27FC236}">
                  <a16:creationId xmlns:a16="http://schemas.microsoft.com/office/drawing/2014/main" id="{9D740E03-5207-4052-A215-ADF45EE2AFDD}"/>
                </a:ext>
              </a:extLst>
            </p:cNvPr>
            <p:cNvSpPr>
              <a:spLocks/>
            </p:cNvSpPr>
            <p:nvPr/>
          </p:nvSpPr>
          <p:spPr bwMode="auto">
            <a:xfrm>
              <a:off x="1943" y="3829"/>
              <a:ext cx="2033" cy="499"/>
            </a:xfrm>
            <a:custGeom>
              <a:avLst/>
              <a:gdLst>
                <a:gd name="T0" fmla="*/ 186 w 2033"/>
                <a:gd name="T1" fmla="*/ 18 h 499"/>
                <a:gd name="T2" fmla="*/ 138 w 2033"/>
                <a:gd name="T3" fmla="*/ 6 h 499"/>
                <a:gd name="T4" fmla="*/ 96 w 2033"/>
                <a:gd name="T5" fmla="*/ 0 h 499"/>
                <a:gd name="T6" fmla="*/ 36 w 2033"/>
                <a:gd name="T7" fmla="*/ 0 h 499"/>
                <a:gd name="T8" fmla="*/ 12 w 2033"/>
                <a:gd name="T9" fmla="*/ 25 h 499"/>
                <a:gd name="T10" fmla="*/ 0 w 2033"/>
                <a:gd name="T11" fmla="*/ 128 h 499"/>
                <a:gd name="T12" fmla="*/ 60 w 2033"/>
                <a:gd name="T13" fmla="*/ 104 h 499"/>
                <a:gd name="T14" fmla="*/ 90 w 2033"/>
                <a:gd name="T15" fmla="*/ 134 h 499"/>
                <a:gd name="T16" fmla="*/ 150 w 2033"/>
                <a:gd name="T17" fmla="*/ 153 h 499"/>
                <a:gd name="T18" fmla="*/ 209 w 2033"/>
                <a:gd name="T19" fmla="*/ 273 h 499"/>
                <a:gd name="T20" fmla="*/ 401 w 2033"/>
                <a:gd name="T21" fmla="*/ 359 h 499"/>
                <a:gd name="T22" fmla="*/ 777 w 2033"/>
                <a:gd name="T23" fmla="*/ 359 h 499"/>
                <a:gd name="T24" fmla="*/ 2033 w 2033"/>
                <a:gd name="T25" fmla="*/ 499 h 499"/>
                <a:gd name="T26" fmla="*/ 2033 w 2033"/>
                <a:gd name="T27" fmla="*/ 499 h 499"/>
                <a:gd name="T28" fmla="*/ 1991 w 2033"/>
                <a:gd name="T29" fmla="*/ 493 h 499"/>
                <a:gd name="T30" fmla="*/ 676 w 2033"/>
                <a:gd name="T31" fmla="*/ 243 h 499"/>
                <a:gd name="T32" fmla="*/ 514 w 2033"/>
                <a:gd name="T33" fmla="*/ 159 h 499"/>
                <a:gd name="T34" fmla="*/ 425 w 2033"/>
                <a:gd name="T35" fmla="*/ 110 h 499"/>
                <a:gd name="T36" fmla="*/ 365 w 2033"/>
                <a:gd name="T37" fmla="*/ 92 h 499"/>
                <a:gd name="T38" fmla="*/ 281 w 2033"/>
                <a:gd name="T39" fmla="*/ 61 h 499"/>
                <a:gd name="T40" fmla="*/ 186 w 2033"/>
                <a:gd name="T41" fmla="*/ 18 h 499"/>
                <a:gd name="T42" fmla="*/ 186 w 2033"/>
                <a:gd name="T43" fmla="*/ 18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4642" name="Freeform 18">
              <a:extLst>
                <a:ext uri="{FF2B5EF4-FFF2-40B4-BE49-F238E27FC236}">
                  <a16:creationId xmlns:a16="http://schemas.microsoft.com/office/drawing/2014/main" id="{16274E12-4C82-4087-90E7-61301C972C46}"/>
                </a:ext>
              </a:extLst>
            </p:cNvPr>
            <p:cNvSpPr>
              <a:spLocks/>
            </p:cNvSpPr>
            <p:nvPr/>
          </p:nvSpPr>
          <p:spPr bwMode="auto">
            <a:xfrm>
              <a:off x="1830" y="3823"/>
              <a:ext cx="71" cy="61"/>
            </a:xfrm>
            <a:custGeom>
              <a:avLst/>
              <a:gdLst>
                <a:gd name="T0" fmla="*/ 0 w 71"/>
                <a:gd name="T1" fmla="*/ 18 h 60"/>
                <a:gd name="T2" fmla="*/ 6 w 71"/>
                <a:gd name="T3" fmla="*/ 18 h 60"/>
                <a:gd name="T4" fmla="*/ 12 w 71"/>
                <a:gd name="T5" fmla="*/ 12 h 60"/>
                <a:gd name="T6" fmla="*/ 6 w 71"/>
                <a:gd name="T7" fmla="*/ 6 h 60"/>
                <a:gd name="T8" fmla="*/ 0 w 71"/>
                <a:gd name="T9" fmla="*/ 0 h 60"/>
                <a:gd name="T10" fmla="*/ 29 w 71"/>
                <a:gd name="T11" fmla="*/ 18 h 60"/>
                <a:gd name="T12" fmla="*/ 53 w 71"/>
                <a:gd name="T13" fmla="*/ 18 h 60"/>
                <a:gd name="T14" fmla="*/ 59 w 71"/>
                <a:gd name="T15" fmla="*/ 30 h 60"/>
                <a:gd name="T16" fmla="*/ 65 w 71"/>
                <a:gd name="T17" fmla="*/ 42 h 60"/>
                <a:gd name="T18" fmla="*/ 71 w 71"/>
                <a:gd name="T19" fmla="*/ 54 h 60"/>
                <a:gd name="T20" fmla="*/ 71 w 71"/>
                <a:gd name="T21" fmla="*/ 60 h 60"/>
                <a:gd name="T22" fmla="*/ 59 w 71"/>
                <a:gd name="T23" fmla="*/ 54 h 60"/>
                <a:gd name="T24" fmla="*/ 47 w 71"/>
                <a:gd name="T25" fmla="*/ 42 h 60"/>
                <a:gd name="T26" fmla="*/ 23 w 71"/>
                <a:gd name="T27" fmla="*/ 30 h 60"/>
                <a:gd name="T28" fmla="*/ 23 w 71"/>
                <a:gd name="T29" fmla="*/ 36 h 60"/>
                <a:gd name="T30" fmla="*/ 18 w 71"/>
                <a:gd name="T31" fmla="*/ 42 h 60"/>
                <a:gd name="T32" fmla="*/ 12 w 71"/>
                <a:gd name="T33" fmla="*/ 48 h 60"/>
                <a:gd name="T34" fmla="*/ 6 w 71"/>
                <a:gd name="T35" fmla="*/ 48 h 60"/>
                <a:gd name="T36" fmla="*/ 6 w 71"/>
                <a:gd name="T37" fmla="*/ 48 h 60"/>
                <a:gd name="T38" fmla="*/ 6 w 71"/>
                <a:gd name="T39" fmla="*/ 36 h 60"/>
                <a:gd name="T40" fmla="*/ 0 w 71"/>
                <a:gd name="T41" fmla="*/ 18 h 60"/>
                <a:gd name="T42" fmla="*/ 0 w 71"/>
                <a:gd name="T43" fmla="*/ 1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4643" name="Freeform 19">
              <a:extLst>
                <a:ext uri="{FF2B5EF4-FFF2-40B4-BE49-F238E27FC236}">
                  <a16:creationId xmlns:a16="http://schemas.microsoft.com/office/drawing/2014/main" id="{DDD5AF63-3D03-4C22-9A7C-B90D4FD5F979}"/>
                </a:ext>
              </a:extLst>
            </p:cNvPr>
            <p:cNvSpPr>
              <a:spLocks/>
            </p:cNvSpPr>
            <p:nvPr/>
          </p:nvSpPr>
          <p:spPr bwMode="auto">
            <a:xfrm>
              <a:off x="855" y="3842"/>
              <a:ext cx="161" cy="164"/>
            </a:xfrm>
            <a:custGeom>
              <a:avLst/>
              <a:gdLst>
                <a:gd name="T0" fmla="*/ 30 w 161"/>
                <a:gd name="T1" fmla="*/ 0 h 162"/>
                <a:gd name="T2" fmla="*/ 48 w 161"/>
                <a:gd name="T3" fmla="*/ 6 h 162"/>
                <a:gd name="T4" fmla="*/ 72 w 161"/>
                <a:gd name="T5" fmla="*/ 6 h 162"/>
                <a:gd name="T6" fmla="*/ 114 w 161"/>
                <a:gd name="T7" fmla="*/ 12 h 162"/>
                <a:gd name="T8" fmla="*/ 96 w 161"/>
                <a:gd name="T9" fmla="*/ 54 h 162"/>
                <a:gd name="T10" fmla="*/ 96 w 161"/>
                <a:gd name="T11" fmla="*/ 60 h 162"/>
                <a:gd name="T12" fmla="*/ 102 w 161"/>
                <a:gd name="T13" fmla="*/ 72 h 162"/>
                <a:gd name="T14" fmla="*/ 108 w 161"/>
                <a:gd name="T15" fmla="*/ 84 h 162"/>
                <a:gd name="T16" fmla="*/ 120 w 161"/>
                <a:gd name="T17" fmla="*/ 96 h 162"/>
                <a:gd name="T18" fmla="*/ 143 w 161"/>
                <a:gd name="T19" fmla="*/ 114 h 162"/>
                <a:gd name="T20" fmla="*/ 155 w 161"/>
                <a:gd name="T21" fmla="*/ 138 h 162"/>
                <a:gd name="T22" fmla="*/ 161 w 161"/>
                <a:gd name="T23" fmla="*/ 156 h 162"/>
                <a:gd name="T24" fmla="*/ 161 w 161"/>
                <a:gd name="T25" fmla="*/ 162 h 162"/>
                <a:gd name="T26" fmla="*/ 96 w 161"/>
                <a:gd name="T27" fmla="*/ 102 h 162"/>
                <a:gd name="T28" fmla="*/ 30 w 161"/>
                <a:gd name="T29" fmla="*/ 54 h 162"/>
                <a:gd name="T30" fmla="*/ 0 w 161"/>
                <a:gd name="T31" fmla="*/ 0 h 162"/>
                <a:gd name="T32" fmla="*/ 30 w 161"/>
                <a:gd name="T33" fmla="*/ 0 h 162"/>
                <a:gd name="T34" fmla="*/ 30 w 161"/>
                <a:gd name="T35"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4644" name="Freeform 20">
              <a:extLst>
                <a:ext uri="{FF2B5EF4-FFF2-40B4-BE49-F238E27FC236}">
                  <a16:creationId xmlns:a16="http://schemas.microsoft.com/office/drawing/2014/main" id="{F9FA309A-15A6-48EB-A7D8-8A1824E5EA31}"/>
                </a:ext>
              </a:extLst>
            </p:cNvPr>
            <p:cNvSpPr>
              <a:spLocks/>
            </p:cNvSpPr>
            <p:nvPr/>
          </p:nvSpPr>
          <p:spPr bwMode="auto">
            <a:xfrm>
              <a:off x="706" y="3854"/>
              <a:ext cx="59" cy="61"/>
            </a:xfrm>
            <a:custGeom>
              <a:avLst/>
              <a:gdLst>
                <a:gd name="T0" fmla="*/ 59 w 59"/>
                <a:gd name="T1" fmla="*/ 6 h 60"/>
                <a:gd name="T2" fmla="*/ 41 w 59"/>
                <a:gd name="T3" fmla="*/ 30 h 60"/>
                <a:gd name="T4" fmla="*/ 41 w 59"/>
                <a:gd name="T5" fmla="*/ 36 h 60"/>
                <a:gd name="T6" fmla="*/ 47 w 59"/>
                <a:gd name="T7" fmla="*/ 42 h 60"/>
                <a:gd name="T8" fmla="*/ 53 w 59"/>
                <a:gd name="T9" fmla="*/ 54 h 60"/>
                <a:gd name="T10" fmla="*/ 53 w 59"/>
                <a:gd name="T11" fmla="*/ 60 h 60"/>
                <a:gd name="T12" fmla="*/ 47 w 59"/>
                <a:gd name="T13" fmla="*/ 54 h 60"/>
                <a:gd name="T14" fmla="*/ 35 w 59"/>
                <a:gd name="T15" fmla="*/ 48 h 60"/>
                <a:gd name="T16" fmla="*/ 23 w 59"/>
                <a:gd name="T17" fmla="*/ 36 h 60"/>
                <a:gd name="T18" fmla="*/ 17 w 59"/>
                <a:gd name="T19" fmla="*/ 30 h 60"/>
                <a:gd name="T20" fmla="*/ 0 w 59"/>
                <a:gd name="T21" fmla="*/ 0 h 60"/>
                <a:gd name="T22" fmla="*/ 59 w 59"/>
                <a:gd name="T23" fmla="*/ 6 h 60"/>
                <a:gd name="T24" fmla="*/ 59 w 59"/>
                <a:gd name="T25" fmla="*/ 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4645" name="Freeform 21">
              <a:extLst>
                <a:ext uri="{FF2B5EF4-FFF2-40B4-BE49-F238E27FC236}">
                  <a16:creationId xmlns:a16="http://schemas.microsoft.com/office/drawing/2014/main" id="{04B57999-0932-42D5-B3DE-7249324025EB}"/>
                </a:ext>
              </a:extLst>
            </p:cNvPr>
            <p:cNvSpPr>
              <a:spLocks/>
            </p:cNvSpPr>
            <p:nvPr/>
          </p:nvSpPr>
          <p:spPr bwMode="auto">
            <a:xfrm>
              <a:off x="395" y="3811"/>
              <a:ext cx="245" cy="207"/>
            </a:xfrm>
            <a:custGeom>
              <a:avLst/>
              <a:gdLst>
                <a:gd name="T0" fmla="*/ 233 w 245"/>
                <a:gd name="T1" fmla="*/ 36 h 204"/>
                <a:gd name="T2" fmla="*/ 245 w 245"/>
                <a:gd name="T3" fmla="*/ 42 h 204"/>
                <a:gd name="T4" fmla="*/ 209 w 245"/>
                <a:gd name="T5" fmla="*/ 84 h 204"/>
                <a:gd name="T6" fmla="*/ 143 w 245"/>
                <a:gd name="T7" fmla="*/ 132 h 204"/>
                <a:gd name="T8" fmla="*/ 167 w 245"/>
                <a:gd name="T9" fmla="*/ 156 h 204"/>
                <a:gd name="T10" fmla="*/ 179 w 245"/>
                <a:gd name="T11" fmla="*/ 204 h 204"/>
                <a:gd name="T12" fmla="*/ 77 w 245"/>
                <a:gd name="T13" fmla="*/ 132 h 204"/>
                <a:gd name="T14" fmla="*/ 47 w 245"/>
                <a:gd name="T15" fmla="*/ 84 h 204"/>
                <a:gd name="T16" fmla="*/ 89 w 245"/>
                <a:gd name="T17" fmla="*/ 66 h 204"/>
                <a:gd name="T18" fmla="*/ 59 w 245"/>
                <a:gd name="T19" fmla="*/ 36 h 204"/>
                <a:gd name="T20" fmla="*/ 0 w 245"/>
                <a:gd name="T21" fmla="*/ 12 h 204"/>
                <a:gd name="T22" fmla="*/ 0 w 245"/>
                <a:gd name="T23" fmla="*/ 0 h 204"/>
                <a:gd name="T24" fmla="*/ 6 w 245"/>
                <a:gd name="T25" fmla="*/ 0 h 204"/>
                <a:gd name="T26" fmla="*/ 12 w 245"/>
                <a:gd name="T27" fmla="*/ 0 h 204"/>
                <a:gd name="T28" fmla="*/ 47 w 245"/>
                <a:gd name="T29" fmla="*/ 6 h 204"/>
                <a:gd name="T30" fmla="*/ 77 w 245"/>
                <a:gd name="T31" fmla="*/ 6 h 204"/>
                <a:gd name="T32" fmla="*/ 83 w 245"/>
                <a:gd name="T33" fmla="*/ 6 h 204"/>
                <a:gd name="T34" fmla="*/ 89 w 245"/>
                <a:gd name="T35" fmla="*/ 6 h 204"/>
                <a:gd name="T36" fmla="*/ 101 w 245"/>
                <a:gd name="T37" fmla="*/ 12 h 204"/>
                <a:gd name="T38" fmla="*/ 125 w 245"/>
                <a:gd name="T39" fmla="*/ 12 h 204"/>
                <a:gd name="T40" fmla="*/ 143 w 245"/>
                <a:gd name="T41" fmla="*/ 18 h 204"/>
                <a:gd name="T42" fmla="*/ 149 w 245"/>
                <a:gd name="T43" fmla="*/ 18 h 204"/>
                <a:gd name="T44" fmla="*/ 149 w 245"/>
                <a:gd name="T45" fmla="*/ 18 h 204"/>
                <a:gd name="T46" fmla="*/ 203 w 245"/>
                <a:gd name="T47" fmla="*/ 24 h 204"/>
                <a:gd name="T48" fmla="*/ 233 w 245"/>
                <a:gd name="T49" fmla="*/ 36 h 204"/>
                <a:gd name="T50" fmla="*/ 233 w 245"/>
                <a:gd name="T51" fmla="*/ 36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54646" name="Rectangle 22">
            <a:extLst>
              <a:ext uri="{FF2B5EF4-FFF2-40B4-BE49-F238E27FC236}">
                <a16:creationId xmlns:a16="http://schemas.microsoft.com/office/drawing/2014/main" id="{D9DB0655-6F17-407F-9D51-3CF595B10DB1}"/>
              </a:ext>
            </a:extLst>
          </p:cNvPr>
          <p:cNvSpPr>
            <a:spLocks noGrp="1" noChangeArrowheads="1"/>
          </p:cNvSpPr>
          <p:nvPr>
            <p:ph type="title"/>
          </p:nvPr>
        </p:nvSpPr>
        <p:spPr bwMode="auto">
          <a:xfrm>
            <a:off x="228600" y="228600"/>
            <a:ext cx="8686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54647" name="Rectangle 23">
            <a:extLst>
              <a:ext uri="{FF2B5EF4-FFF2-40B4-BE49-F238E27FC236}">
                <a16:creationId xmlns:a16="http://schemas.microsoft.com/office/drawing/2014/main" id="{1FC1D36C-7D7D-4C97-B6FC-E97FD6BFFC86}"/>
              </a:ext>
            </a:extLst>
          </p:cNvPr>
          <p:cNvSpPr>
            <a:spLocks noGrp="1" noChangeArrowheads="1"/>
          </p:cNvSpPr>
          <p:nvPr>
            <p:ph type="body" idx="1"/>
          </p:nvPr>
        </p:nvSpPr>
        <p:spPr bwMode="auto">
          <a:xfrm>
            <a:off x="228600" y="1600200"/>
            <a:ext cx="8686800"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pic>
        <p:nvPicPr>
          <p:cNvPr id="154648" name="Picture 24">
            <a:extLst>
              <a:ext uri="{FF2B5EF4-FFF2-40B4-BE49-F238E27FC236}">
                <a16:creationId xmlns:a16="http://schemas.microsoft.com/office/drawing/2014/main" id="{E248D245-5E39-4820-A95D-10863A8655B7}"/>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908925" y="76200"/>
            <a:ext cx="1133475" cy="1447800"/>
          </a:xfrm>
          <a:prstGeom prst="rect">
            <a:avLst/>
          </a:prstGeom>
          <a:noFill/>
          <a:extLst>
            <a:ext uri="{909E8E84-426E-40DD-AFC4-6F175D3DCCD1}">
              <a14:hiddenFill xmlns:a14="http://schemas.microsoft.com/office/drawing/2010/main">
                <a:solidFill>
                  <a:srgbClr val="FFFFFF"/>
                </a:solidFill>
              </a14:hiddenFill>
            </a:ext>
          </a:extLst>
        </p:spPr>
      </p:pic>
    </p:spTree>
  </p:cSld>
  <p:clrMap bg1="dk2" tx1="lt1" bg2="dk1" tx2="lt2" accent1="accent1" accent2="accent2" accent3="accent3" accent4="accent4" accent5="accent5" accent6="accent6" hlink="hlink" folHlink="folHlink"/>
  <p:sldLayoutIdLst>
    <p:sldLayoutId id="2147483706"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ransition/>
  <p:txStyles>
    <p:titleStyle>
      <a:lvl1pPr algn="l" rtl="0" fontAlgn="base">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a:solidFill>
            <a:schemeClr val="tx2"/>
          </a:solidFill>
          <a:effectLst>
            <a:outerShdw blurRad="38100" dist="38100" dir="2700000" algn="tl">
              <a:srgbClr val="000000"/>
            </a:outerShdw>
          </a:effectLst>
          <a:latin typeface="Arial Narrow" panose="020B0606020202030204" pitchFamily="34" charset="0"/>
        </a:defRPr>
      </a:lvl2pPr>
      <a:lvl3pPr algn="l" rtl="0" fontAlgn="base">
        <a:spcBef>
          <a:spcPct val="0"/>
        </a:spcBef>
        <a:spcAft>
          <a:spcPct val="0"/>
        </a:spcAft>
        <a:defRPr sz="4400">
          <a:solidFill>
            <a:schemeClr val="tx2"/>
          </a:solidFill>
          <a:effectLst>
            <a:outerShdw blurRad="38100" dist="38100" dir="2700000" algn="tl">
              <a:srgbClr val="000000"/>
            </a:outerShdw>
          </a:effectLst>
          <a:latin typeface="Arial Narrow" panose="020B0606020202030204" pitchFamily="34" charset="0"/>
        </a:defRPr>
      </a:lvl3pPr>
      <a:lvl4pPr algn="l" rtl="0" fontAlgn="base">
        <a:spcBef>
          <a:spcPct val="0"/>
        </a:spcBef>
        <a:spcAft>
          <a:spcPct val="0"/>
        </a:spcAft>
        <a:defRPr sz="4400">
          <a:solidFill>
            <a:schemeClr val="tx2"/>
          </a:solidFill>
          <a:effectLst>
            <a:outerShdw blurRad="38100" dist="38100" dir="2700000" algn="tl">
              <a:srgbClr val="000000"/>
            </a:outerShdw>
          </a:effectLst>
          <a:latin typeface="Arial Narrow" panose="020B0606020202030204" pitchFamily="34" charset="0"/>
        </a:defRPr>
      </a:lvl4pPr>
      <a:lvl5pPr algn="l" rtl="0" fontAlgn="base">
        <a:spcBef>
          <a:spcPct val="0"/>
        </a:spcBef>
        <a:spcAft>
          <a:spcPct val="0"/>
        </a:spcAft>
        <a:defRPr sz="4400">
          <a:solidFill>
            <a:schemeClr val="tx2"/>
          </a:solidFill>
          <a:effectLst>
            <a:outerShdw blurRad="38100" dist="38100" dir="2700000" algn="tl">
              <a:srgbClr val="000000"/>
            </a:outerShdw>
          </a:effectLst>
          <a:latin typeface="Arial Narrow" panose="020B0606020202030204"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Arial Narrow" panose="020B0606020202030204"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Arial Narrow" panose="020B0606020202030204"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Arial Narrow" panose="020B0606020202030204"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Arial Narrow" panose="020B0606020202030204" pitchFamily="34" charset="0"/>
        </a:defRPr>
      </a:lvl9pPr>
    </p:titleStyle>
    <p:bodyStyle>
      <a:lvl1pPr marL="342900" indent="-342900" algn="l" rtl="0" fontAlgn="base">
        <a:spcBef>
          <a:spcPct val="20000"/>
        </a:spcBef>
        <a:spcAft>
          <a:spcPct val="0"/>
        </a:spcAft>
        <a:buClr>
          <a:schemeClr val="tx2"/>
        </a:buClr>
        <a:buChar char="•"/>
        <a:defRPr sz="3200" kern="1200">
          <a:solidFill>
            <a:schemeClr val="tx1"/>
          </a:solidFill>
          <a:effectLst>
            <a:outerShdw blurRad="38100" dist="38100" dir="2700000" algn="tl">
              <a:srgbClr val="000000">
                <a:alpha val="43137"/>
              </a:srgbClr>
            </a:outerShdw>
          </a:effectLst>
          <a:latin typeface="+mn-lt"/>
          <a:ea typeface="+mn-ea"/>
          <a:cs typeface="+mn-cs"/>
        </a:defRPr>
      </a:lvl1pPr>
      <a:lvl2pPr marL="742950" indent="-285750" algn="l" rtl="0" fontAlgn="base">
        <a:spcBef>
          <a:spcPct val="20000"/>
        </a:spcBef>
        <a:spcAft>
          <a:spcPct val="0"/>
        </a:spcAft>
        <a:buChar char="–"/>
        <a:defRPr sz="2800" kern="1200">
          <a:solidFill>
            <a:schemeClr val="tx1"/>
          </a:solidFill>
          <a:effectLst>
            <a:outerShdw blurRad="38100" dist="38100" dir="2700000" algn="tl">
              <a:srgbClr val="000000">
                <a:alpha val="43137"/>
              </a:srgbClr>
            </a:outerShdw>
          </a:effectLst>
          <a:latin typeface="+mn-lt"/>
          <a:ea typeface="+mn-ea"/>
          <a:cs typeface="+mn-cs"/>
        </a:defRPr>
      </a:lvl2pPr>
      <a:lvl3pPr marL="1143000" indent="-228600" algn="l" rtl="0" fontAlgn="base">
        <a:spcBef>
          <a:spcPct val="20000"/>
        </a:spcBef>
        <a:spcAft>
          <a:spcPct val="0"/>
        </a:spcAft>
        <a:buClr>
          <a:schemeClr val="tx2"/>
        </a:buClr>
        <a:buChar char="•"/>
        <a:defRPr sz="2400" kern="1200">
          <a:solidFill>
            <a:schemeClr val="tx1"/>
          </a:solidFill>
          <a:effectLst>
            <a:outerShdw blurRad="38100" dist="38100" dir="2700000" algn="tl">
              <a:srgbClr val="000000">
                <a:alpha val="43137"/>
              </a:srgbClr>
            </a:outerShdw>
          </a:effectLst>
          <a:latin typeface="+mn-lt"/>
          <a:ea typeface="+mn-ea"/>
          <a:cs typeface="+mn-cs"/>
        </a:defRPr>
      </a:lvl3pPr>
      <a:lvl4pPr marL="1600200" indent="-228600" algn="l" rtl="0" fontAlgn="base">
        <a:spcBef>
          <a:spcPct val="20000"/>
        </a:spcBef>
        <a:spcAft>
          <a:spcPct val="0"/>
        </a:spcAft>
        <a:buChar char="–"/>
        <a:defRPr sz="2000" kern="1200">
          <a:solidFill>
            <a:schemeClr val="tx1"/>
          </a:solidFill>
          <a:effectLst>
            <a:outerShdw blurRad="38100" dist="38100" dir="2700000" algn="tl">
              <a:srgbClr val="000000">
                <a:alpha val="43137"/>
              </a:srgbClr>
            </a:outerShdw>
          </a:effectLst>
          <a:latin typeface="+mn-lt"/>
          <a:ea typeface="+mn-ea"/>
          <a:cs typeface="+mn-cs"/>
        </a:defRPr>
      </a:lvl4pPr>
      <a:lvl5pPr marL="2057400" indent="-228600" algn="l" rtl="0" fontAlgn="base">
        <a:spcBef>
          <a:spcPct val="20000"/>
        </a:spcBef>
        <a:spcAft>
          <a:spcPct val="0"/>
        </a:spcAft>
        <a:buClr>
          <a:schemeClr val="tx2"/>
        </a:buClr>
        <a:buChar char="•"/>
        <a:defRPr sz="2000" kern="1200">
          <a:solidFill>
            <a:schemeClr val="tx1"/>
          </a:solidFill>
          <a:effectLst>
            <a:outerShdw blurRad="38100" dist="38100" dir="2700000" algn="tl">
              <a:srgbClr val="000000">
                <a:alpha val="43137"/>
              </a:srgbClr>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180226" name="Group 2">
            <a:extLst>
              <a:ext uri="{FF2B5EF4-FFF2-40B4-BE49-F238E27FC236}">
                <a16:creationId xmlns:a16="http://schemas.microsoft.com/office/drawing/2014/main" id="{FFD41A08-75B8-425C-96F5-2C7DB0E24D7A}"/>
              </a:ext>
            </a:extLst>
          </p:cNvPr>
          <p:cNvGrpSpPr>
            <a:grpSpLocks/>
          </p:cNvGrpSpPr>
          <p:nvPr/>
        </p:nvGrpSpPr>
        <p:grpSpPr bwMode="auto">
          <a:xfrm>
            <a:off x="0" y="0"/>
            <a:ext cx="9144000" cy="6856413"/>
            <a:chOff x="0" y="0"/>
            <a:chExt cx="5760" cy="4319"/>
          </a:xfrm>
        </p:grpSpPr>
        <p:sp>
          <p:nvSpPr>
            <p:cNvPr id="180227" name="Freeform 3">
              <a:extLst>
                <a:ext uri="{FF2B5EF4-FFF2-40B4-BE49-F238E27FC236}">
                  <a16:creationId xmlns:a16="http://schemas.microsoft.com/office/drawing/2014/main" id="{AC2AC445-F837-407A-B0F6-D46C8CE6C706}"/>
                </a:ext>
              </a:extLst>
            </p:cNvPr>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0228" name="Freeform 4">
              <a:extLst>
                <a:ext uri="{FF2B5EF4-FFF2-40B4-BE49-F238E27FC236}">
                  <a16:creationId xmlns:a16="http://schemas.microsoft.com/office/drawing/2014/main" id="{99002268-C8D9-4FF5-BA6E-E4AD834208CF}"/>
                </a:ext>
              </a:extLst>
            </p:cNvPr>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0229" name="Freeform 5">
              <a:extLst>
                <a:ext uri="{FF2B5EF4-FFF2-40B4-BE49-F238E27FC236}">
                  <a16:creationId xmlns:a16="http://schemas.microsoft.com/office/drawing/2014/main" id="{D395E653-9E84-4BE9-8B86-F21C53C86A6F}"/>
                </a:ext>
              </a:extLst>
            </p:cNvPr>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0230" name="Freeform 6">
              <a:extLst>
                <a:ext uri="{FF2B5EF4-FFF2-40B4-BE49-F238E27FC236}">
                  <a16:creationId xmlns:a16="http://schemas.microsoft.com/office/drawing/2014/main" id="{70640D89-D5F1-47D0-908C-CFADA0DAA54A}"/>
                </a:ext>
              </a:extLst>
            </p:cNvPr>
            <p:cNvSpPr>
              <a:spLocks/>
            </p:cNvSpPr>
            <p:nvPr/>
          </p:nvSpPr>
          <p:spPr bwMode="hidden">
            <a:xfrm>
              <a:off x="4038" y="3577"/>
              <a:ext cx="1720" cy="65"/>
            </a:xfrm>
            <a:custGeom>
              <a:avLst/>
              <a:gdLst>
                <a:gd name="T0" fmla="*/ 1722 w 1722"/>
                <a:gd name="T1" fmla="*/ 66 h 66"/>
                <a:gd name="T2" fmla="*/ 1722 w 1722"/>
                <a:gd name="T3" fmla="*/ 60 h 66"/>
                <a:gd name="T4" fmla="*/ 0 w 1722"/>
                <a:gd name="T5" fmla="*/ 0 h 66"/>
                <a:gd name="T6" fmla="*/ 0 w 1722"/>
                <a:gd name="T7" fmla="*/ 48 h 66"/>
                <a:gd name="T8" fmla="*/ 1722 w 1722"/>
                <a:gd name="T9" fmla="*/ 66 h 66"/>
                <a:gd name="T10" fmla="*/ 1722 w 1722"/>
                <a:gd name="T11" fmla="*/ 66 h 66"/>
              </a:gdLst>
              <a:ahLst/>
              <a:cxnLst>
                <a:cxn ang="0">
                  <a:pos x="T0" y="T1"/>
                </a:cxn>
                <a:cxn ang="0">
                  <a:pos x="T2" y="T3"/>
                </a:cxn>
                <a:cxn ang="0">
                  <a:pos x="T4" y="T5"/>
                </a:cxn>
                <a:cxn ang="0">
                  <a:pos x="T6" y="T7"/>
                </a:cxn>
                <a:cxn ang="0">
                  <a:pos x="T8" y="T9"/>
                </a:cxn>
                <a:cxn ang="0">
                  <a:pos x="T10" y="T11"/>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0231" name="Freeform 7">
              <a:extLst>
                <a:ext uri="{FF2B5EF4-FFF2-40B4-BE49-F238E27FC236}">
                  <a16:creationId xmlns:a16="http://schemas.microsoft.com/office/drawing/2014/main" id="{6FBACABB-B65C-4FA8-9B63-0221040A6774}"/>
                </a:ext>
              </a:extLst>
            </p:cNvPr>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80232" name="Freeform 8">
              <a:extLst>
                <a:ext uri="{FF2B5EF4-FFF2-40B4-BE49-F238E27FC236}">
                  <a16:creationId xmlns:a16="http://schemas.microsoft.com/office/drawing/2014/main" id="{1B0E5255-F0C8-414C-A763-01EA9309F079}"/>
                </a:ext>
              </a:extLst>
            </p:cNvPr>
            <p:cNvSpPr>
              <a:spLocks/>
            </p:cNvSpPr>
            <p:nvPr/>
          </p:nvSpPr>
          <p:spPr bwMode="hidden">
            <a:xfrm>
              <a:off x="4784" y="3702"/>
              <a:ext cx="974" cy="101"/>
            </a:xfrm>
            <a:custGeom>
              <a:avLst/>
              <a:gdLst>
                <a:gd name="T0" fmla="*/ 975 w 975"/>
                <a:gd name="T1" fmla="*/ 48 h 101"/>
                <a:gd name="T2" fmla="*/ 975 w 975"/>
                <a:gd name="T3" fmla="*/ 0 h 101"/>
                <a:gd name="T4" fmla="*/ 0 w 975"/>
                <a:gd name="T5" fmla="*/ 24 h 101"/>
                <a:gd name="T6" fmla="*/ 0 w 975"/>
                <a:gd name="T7" fmla="*/ 101 h 101"/>
                <a:gd name="T8" fmla="*/ 975 w 975"/>
                <a:gd name="T9" fmla="*/ 48 h 101"/>
                <a:gd name="T10" fmla="*/ 975 w 975"/>
                <a:gd name="T11" fmla="*/ 48 h 101"/>
              </a:gdLst>
              <a:ahLst/>
              <a:cxnLst>
                <a:cxn ang="0">
                  <a:pos x="T0" y="T1"/>
                </a:cxn>
                <a:cxn ang="0">
                  <a:pos x="T2" y="T3"/>
                </a:cxn>
                <a:cxn ang="0">
                  <a:pos x="T4" y="T5"/>
                </a:cxn>
                <a:cxn ang="0">
                  <a:pos x="T6" y="T7"/>
                </a:cxn>
                <a:cxn ang="0">
                  <a:pos x="T8" y="T9"/>
                </a:cxn>
                <a:cxn ang="0">
                  <a:pos x="T10" y="T11"/>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0233" name="Freeform 9">
              <a:extLst>
                <a:ext uri="{FF2B5EF4-FFF2-40B4-BE49-F238E27FC236}">
                  <a16:creationId xmlns:a16="http://schemas.microsoft.com/office/drawing/2014/main" id="{35B55BDB-B071-40A2-9A5A-D585F2B0DE2F}"/>
                </a:ext>
              </a:extLst>
            </p:cNvPr>
            <p:cNvSpPr>
              <a:spLocks/>
            </p:cNvSpPr>
            <p:nvPr/>
          </p:nvSpPr>
          <p:spPr bwMode="hidden">
            <a:xfrm>
              <a:off x="3619" y="3815"/>
              <a:ext cx="2139" cy="198"/>
            </a:xfrm>
            <a:custGeom>
              <a:avLst/>
              <a:gdLst>
                <a:gd name="T0" fmla="*/ 2141 w 2141"/>
                <a:gd name="T1" fmla="*/ 0 h 198"/>
                <a:gd name="T2" fmla="*/ 0 w 2141"/>
                <a:gd name="T3" fmla="*/ 156 h 198"/>
                <a:gd name="T4" fmla="*/ 0 w 2141"/>
                <a:gd name="T5" fmla="*/ 198 h 198"/>
                <a:gd name="T6" fmla="*/ 2141 w 2141"/>
                <a:gd name="T7" fmla="*/ 0 h 198"/>
                <a:gd name="T8" fmla="*/ 2141 w 2141"/>
                <a:gd name="T9" fmla="*/ 0 h 198"/>
              </a:gdLst>
              <a:ahLst/>
              <a:cxnLst>
                <a:cxn ang="0">
                  <a:pos x="T0" y="T1"/>
                </a:cxn>
                <a:cxn ang="0">
                  <a:pos x="T2" y="T3"/>
                </a:cxn>
                <a:cxn ang="0">
                  <a:pos x="T4" y="T5"/>
                </a:cxn>
                <a:cxn ang="0">
                  <a:pos x="T6" y="T7"/>
                </a:cxn>
                <a:cxn ang="0">
                  <a:pos x="T8" y="T9"/>
                </a:cxn>
              </a:cxnLst>
              <a:rect l="0" t="0" r="r" b="b"/>
              <a:pathLst>
                <a:path w="2141" h="198">
                  <a:moveTo>
                    <a:pt x="2141" y="0"/>
                  </a:moveTo>
                  <a:lnTo>
                    <a:pt x="0" y="156"/>
                  </a:lnTo>
                  <a:lnTo>
                    <a:pt x="0" y="198"/>
                  </a:lnTo>
                  <a:lnTo>
                    <a:pt x="2141" y="0"/>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0234" name="Freeform 10">
              <a:extLst>
                <a:ext uri="{FF2B5EF4-FFF2-40B4-BE49-F238E27FC236}">
                  <a16:creationId xmlns:a16="http://schemas.microsoft.com/office/drawing/2014/main" id="{46C07B13-5C46-4D24-8340-7450C1B3C7D6}"/>
                </a:ext>
              </a:extLst>
            </p:cNvPr>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0235" name="Freeform 11">
              <a:extLst>
                <a:ext uri="{FF2B5EF4-FFF2-40B4-BE49-F238E27FC236}">
                  <a16:creationId xmlns:a16="http://schemas.microsoft.com/office/drawing/2014/main" id="{E81ACF5A-76F1-4471-9562-EA19BE5D99DE}"/>
                </a:ext>
              </a:extLst>
            </p:cNvPr>
            <p:cNvSpPr>
              <a:spLocks/>
            </p:cNvSpPr>
            <p:nvPr/>
          </p:nvSpPr>
          <p:spPr bwMode="hidden">
            <a:xfrm>
              <a:off x="2097" y="4043"/>
              <a:ext cx="2514" cy="276"/>
            </a:xfrm>
            <a:custGeom>
              <a:avLst/>
              <a:gdLst>
                <a:gd name="T0" fmla="*/ 2182 w 2517"/>
                <a:gd name="T1" fmla="*/ 276 h 276"/>
                <a:gd name="T2" fmla="*/ 2517 w 2517"/>
                <a:gd name="T3" fmla="*/ 204 h 276"/>
                <a:gd name="T4" fmla="*/ 2260 w 2517"/>
                <a:gd name="T5" fmla="*/ 0 h 276"/>
                <a:gd name="T6" fmla="*/ 0 w 2517"/>
                <a:gd name="T7" fmla="*/ 276 h 276"/>
                <a:gd name="T8" fmla="*/ 2182 w 2517"/>
                <a:gd name="T9" fmla="*/ 276 h 276"/>
                <a:gd name="T10" fmla="*/ 2182 w 2517"/>
                <a:gd name="T11" fmla="*/ 276 h 276"/>
              </a:gdLst>
              <a:ahLst/>
              <a:cxnLst>
                <a:cxn ang="0">
                  <a:pos x="T0" y="T1"/>
                </a:cxn>
                <a:cxn ang="0">
                  <a:pos x="T2" y="T3"/>
                </a:cxn>
                <a:cxn ang="0">
                  <a:pos x="T4" y="T5"/>
                </a:cxn>
                <a:cxn ang="0">
                  <a:pos x="T6" y="T7"/>
                </a:cxn>
                <a:cxn ang="0">
                  <a:pos x="T8" y="T9"/>
                </a:cxn>
                <a:cxn ang="0">
                  <a:pos x="T10" y="T11"/>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0236" name="Freeform 12">
              <a:extLst>
                <a:ext uri="{FF2B5EF4-FFF2-40B4-BE49-F238E27FC236}">
                  <a16:creationId xmlns:a16="http://schemas.microsoft.com/office/drawing/2014/main" id="{C91B2DC5-9568-445B-A761-9259D7FD78BE}"/>
                </a:ext>
              </a:extLst>
            </p:cNvPr>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0237" name="Freeform 13">
              <a:extLst>
                <a:ext uri="{FF2B5EF4-FFF2-40B4-BE49-F238E27FC236}">
                  <a16:creationId xmlns:a16="http://schemas.microsoft.com/office/drawing/2014/main" id="{3A635590-5DDF-4586-B9D3-8ECA5F8CF13E}"/>
                </a:ext>
              </a:extLst>
            </p:cNvPr>
            <p:cNvSpPr>
              <a:spLocks/>
            </p:cNvSpPr>
            <p:nvPr/>
          </p:nvSpPr>
          <p:spPr bwMode="hidden">
            <a:xfrm>
              <a:off x="5030" y="3151"/>
              <a:ext cx="728" cy="240"/>
            </a:xfrm>
            <a:custGeom>
              <a:avLst/>
              <a:gdLst>
                <a:gd name="T0" fmla="*/ 729 w 729"/>
                <a:gd name="T1" fmla="*/ 240 h 240"/>
                <a:gd name="T2" fmla="*/ 0 w 729"/>
                <a:gd name="T3" fmla="*/ 0 h 240"/>
                <a:gd name="T4" fmla="*/ 0 w 729"/>
                <a:gd name="T5" fmla="*/ 6 h 240"/>
                <a:gd name="T6" fmla="*/ 729 w 729"/>
                <a:gd name="T7" fmla="*/ 240 h 240"/>
                <a:gd name="T8" fmla="*/ 729 w 729"/>
                <a:gd name="T9" fmla="*/ 240 h 240"/>
              </a:gdLst>
              <a:ahLst/>
              <a:cxnLst>
                <a:cxn ang="0">
                  <a:pos x="T0" y="T1"/>
                </a:cxn>
                <a:cxn ang="0">
                  <a:pos x="T2" y="T3"/>
                </a:cxn>
                <a:cxn ang="0">
                  <a:pos x="T4" y="T5"/>
                </a:cxn>
                <a:cxn ang="0">
                  <a:pos x="T6" y="T7"/>
                </a:cxn>
                <a:cxn ang="0">
                  <a:pos x="T8" y="T9"/>
                </a:cxn>
              </a:cxnLst>
              <a:rect l="0" t="0" r="r" b="b"/>
              <a:pathLst>
                <a:path w="729" h="240">
                  <a:moveTo>
                    <a:pt x="729" y="240"/>
                  </a:moveTo>
                  <a:lnTo>
                    <a:pt x="0" y="0"/>
                  </a:lnTo>
                  <a:lnTo>
                    <a:pt x="0" y="6"/>
                  </a:lnTo>
                  <a:lnTo>
                    <a:pt x="729" y="240"/>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0238" name="Freeform 14">
              <a:extLst>
                <a:ext uri="{FF2B5EF4-FFF2-40B4-BE49-F238E27FC236}">
                  <a16:creationId xmlns:a16="http://schemas.microsoft.com/office/drawing/2014/main" id="{84FB9093-97F2-4BAA-BB0D-A2A7FCB97506}"/>
                </a:ext>
              </a:extLst>
            </p:cNvPr>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0239" name="Freeform 15">
              <a:extLst>
                <a:ext uri="{FF2B5EF4-FFF2-40B4-BE49-F238E27FC236}">
                  <a16:creationId xmlns:a16="http://schemas.microsoft.com/office/drawing/2014/main" id="{51077185-F951-45B7-BC25-537E621F3FB3}"/>
                </a:ext>
              </a:extLst>
            </p:cNvPr>
            <p:cNvSpPr>
              <a:spLocks/>
            </p:cNvSpPr>
            <p:nvPr/>
          </p:nvSpPr>
          <p:spPr bwMode="hidden">
            <a:xfrm>
              <a:off x="5030" y="3049"/>
              <a:ext cx="728" cy="318"/>
            </a:xfrm>
            <a:custGeom>
              <a:avLst/>
              <a:gdLst>
                <a:gd name="T0" fmla="*/ 729 w 729"/>
                <a:gd name="T1" fmla="*/ 318 h 318"/>
                <a:gd name="T2" fmla="*/ 729 w 729"/>
                <a:gd name="T3" fmla="*/ 312 h 318"/>
                <a:gd name="T4" fmla="*/ 0 w 729"/>
                <a:gd name="T5" fmla="*/ 0 h 318"/>
                <a:gd name="T6" fmla="*/ 0 w 729"/>
                <a:gd name="T7" fmla="*/ 54 h 318"/>
                <a:gd name="T8" fmla="*/ 729 w 729"/>
                <a:gd name="T9" fmla="*/ 318 h 318"/>
                <a:gd name="T10" fmla="*/ 729 w 729"/>
                <a:gd name="T11" fmla="*/ 318 h 318"/>
              </a:gdLst>
              <a:ahLst/>
              <a:cxnLst>
                <a:cxn ang="0">
                  <a:pos x="T0" y="T1"/>
                </a:cxn>
                <a:cxn ang="0">
                  <a:pos x="T2" y="T3"/>
                </a:cxn>
                <a:cxn ang="0">
                  <a:pos x="T4" y="T5"/>
                </a:cxn>
                <a:cxn ang="0">
                  <a:pos x="T6" y="T7"/>
                </a:cxn>
                <a:cxn ang="0">
                  <a:pos x="T8" y="T9"/>
                </a:cxn>
                <a:cxn ang="0">
                  <a:pos x="T10" y="T11"/>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0240" name="Freeform 16">
              <a:extLst>
                <a:ext uri="{FF2B5EF4-FFF2-40B4-BE49-F238E27FC236}">
                  <a16:creationId xmlns:a16="http://schemas.microsoft.com/office/drawing/2014/main" id="{B4871A28-06E4-46FF-B05F-4F539B7FF618}"/>
                </a:ext>
              </a:extLst>
            </p:cNvPr>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0241" name="Freeform 17">
              <a:extLst>
                <a:ext uri="{FF2B5EF4-FFF2-40B4-BE49-F238E27FC236}">
                  <a16:creationId xmlns:a16="http://schemas.microsoft.com/office/drawing/2014/main" id="{F109D960-D2D7-4F2A-BF76-E2EBC3C266F2}"/>
                </a:ext>
              </a:extLst>
            </p:cNvPr>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0242" name="Freeform 18">
              <a:extLst>
                <a:ext uri="{FF2B5EF4-FFF2-40B4-BE49-F238E27FC236}">
                  <a16:creationId xmlns:a16="http://schemas.microsoft.com/office/drawing/2014/main" id="{CD670168-7559-4DD4-8988-075A15791CAD}"/>
                </a:ext>
              </a:extLst>
            </p:cNvPr>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0243" name="Freeform 19">
              <a:extLst>
                <a:ext uri="{FF2B5EF4-FFF2-40B4-BE49-F238E27FC236}">
                  <a16:creationId xmlns:a16="http://schemas.microsoft.com/office/drawing/2014/main" id="{4C067B52-131D-47DF-9E17-5B71745BFD5A}"/>
                </a:ext>
              </a:extLst>
            </p:cNvPr>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Lst>
              <a:ahLst/>
              <a:cxnLst>
                <a:cxn ang="0">
                  <a:pos x="T0" y="T1"/>
                </a:cxn>
                <a:cxn ang="0">
                  <a:pos x="T2" y="T3"/>
                </a:cxn>
                <a:cxn ang="0">
                  <a:pos x="T4" y="T5"/>
                </a:cxn>
                <a:cxn ang="0">
                  <a:pos x="T6" y="T7"/>
                </a:cxn>
                <a:cxn ang="0">
                  <a:pos x="T8" y="T9"/>
                </a:cxn>
                <a:cxn ang="0">
                  <a:pos x="T10" y="T11"/>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0244" name="Freeform 20">
              <a:extLst>
                <a:ext uri="{FF2B5EF4-FFF2-40B4-BE49-F238E27FC236}">
                  <a16:creationId xmlns:a16="http://schemas.microsoft.com/office/drawing/2014/main" id="{7B77651E-5E23-4367-A359-960043800C38}"/>
                </a:ext>
              </a:extLst>
            </p:cNvPr>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0245" name="Freeform 21">
              <a:extLst>
                <a:ext uri="{FF2B5EF4-FFF2-40B4-BE49-F238E27FC236}">
                  <a16:creationId xmlns:a16="http://schemas.microsoft.com/office/drawing/2014/main" id="{F6DEF2C6-ED49-4012-A178-AE5AF8EDF73C}"/>
                </a:ext>
              </a:extLst>
            </p:cNvPr>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Lst>
              <a:ahLst/>
              <a:cxnLst>
                <a:cxn ang="0">
                  <a:pos x="T0" y="T1"/>
                </a:cxn>
                <a:cxn ang="0">
                  <a:pos x="T2" y="T3"/>
                </a:cxn>
                <a:cxn ang="0">
                  <a:pos x="T4" y="T5"/>
                </a:cxn>
                <a:cxn ang="0">
                  <a:pos x="T6" y="T7"/>
                </a:cxn>
                <a:cxn ang="0">
                  <a:pos x="T8" y="T9"/>
                </a:cxn>
              </a:cxnLst>
              <a:rect l="0" t="0" r="r" b="b"/>
              <a:pathLst>
                <a:path w="132" h="132">
                  <a:moveTo>
                    <a:pt x="132" y="132"/>
                  </a:moveTo>
                  <a:lnTo>
                    <a:pt x="0" y="0"/>
                  </a:lnTo>
                  <a:lnTo>
                    <a:pt x="0" y="0"/>
                  </a:lnTo>
                  <a:lnTo>
                    <a:pt x="132" y="132"/>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0246" name="Freeform 22">
              <a:extLst>
                <a:ext uri="{FF2B5EF4-FFF2-40B4-BE49-F238E27FC236}">
                  <a16:creationId xmlns:a16="http://schemas.microsoft.com/office/drawing/2014/main" id="{FA52B58F-8193-40BE-8D85-B476897887EA}"/>
                </a:ext>
              </a:extLst>
            </p:cNvPr>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0247" name="Freeform 23">
              <a:extLst>
                <a:ext uri="{FF2B5EF4-FFF2-40B4-BE49-F238E27FC236}">
                  <a16:creationId xmlns:a16="http://schemas.microsoft.com/office/drawing/2014/main" id="{1D82E693-B38E-49B6-A67B-FD1ECD4D0963}"/>
                </a:ext>
              </a:extLst>
            </p:cNvPr>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80248" name="Freeform 24">
              <a:extLst>
                <a:ext uri="{FF2B5EF4-FFF2-40B4-BE49-F238E27FC236}">
                  <a16:creationId xmlns:a16="http://schemas.microsoft.com/office/drawing/2014/main" id="{90D815F0-2A91-4DD9-9D62-225B64B1482C}"/>
                </a:ext>
              </a:extLst>
            </p:cNvPr>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0249" name="Freeform 25">
              <a:extLst>
                <a:ext uri="{FF2B5EF4-FFF2-40B4-BE49-F238E27FC236}">
                  <a16:creationId xmlns:a16="http://schemas.microsoft.com/office/drawing/2014/main" id="{C5015AE7-36A1-4D99-B759-B26B38BCD20C}"/>
                </a:ext>
              </a:extLst>
            </p:cNvPr>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Lst>
              <a:ahLst/>
              <a:cxnLst>
                <a:cxn ang="0">
                  <a:pos x="T0" y="T1"/>
                </a:cxn>
                <a:cxn ang="0">
                  <a:pos x="T2" y="T3"/>
                </a:cxn>
                <a:cxn ang="0">
                  <a:pos x="T4" y="T5"/>
                </a:cxn>
                <a:cxn ang="0">
                  <a:pos x="T6" y="T7"/>
                </a:cxn>
                <a:cxn ang="0">
                  <a:pos x="T8" y="T9"/>
                </a:cxn>
                <a:cxn ang="0">
                  <a:pos x="T10" y="T11"/>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0250" name="Freeform 26">
              <a:extLst>
                <a:ext uri="{FF2B5EF4-FFF2-40B4-BE49-F238E27FC236}">
                  <a16:creationId xmlns:a16="http://schemas.microsoft.com/office/drawing/2014/main" id="{C83D9FE1-9BC7-489A-A3BD-D2327EFE8CBC}"/>
                </a:ext>
              </a:extLst>
            </p:cNvPr>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0251" name="Freeform 27">
              <a:extLst>
                <a:ext uri="{FF2B5EF4-FFF2-40B4-BE49-F238E27FC236}">
                  <a16:creationId xmlns:a16="http://schemas.microsoft.com/office/drawing/2014/main" id="{C648487F-2598-4D3D-8E9F-48B85856AB50}"/>
                </a:ext>
              </a:extLst>
            </p:cNvPr>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0252" name="Freeform 28">
              <a:extLst>
                <a:ext uri="{FF2B5EF4-FFF2-40B4-BE49-F238E27FC236}">
                  <a16:creationId xmlns:a16="http://schemas.microsoft.com/office/drawing/2014/main" id="{016A4CCD-DD71-42DD-A480-69CFF811DF86}"/>
                </a:ext>
              </a:extLst>
            </p:cNvPr>
            <p:cNvSpPr>
              <a:spLocks/>
            </p:cNvSpPr>
            <p:nvPr/>
          </p:nvSpPr>
          <p:spPr bwMode="hidden">
            <a:xfrm>
              <a:off x="5698" y="653"/>
              <a:ext cx="60" cy="311"/>
            </a:xfrm>
            <a:custGeom>
              <a:avLst/>
              <a:gdLst>
                <a:gd name="T0" fmla="*/ 0 w 60"/>
                <a:gd name="T1" fmla="*/ 144 h 312"/>
                <a:gd name="T2" fmla="*/ 60 w 60"/>
                <a:gd name="T3" fmla="*/ 312 h 312"/>
                <a:gd name="T4" fmla="*/ 60 w 60"/>
                <a:gd name="T5" fmla="*/ 6 h 312"/>
                <a:gd name="T6" fmla="*/ 54 w 60"/>
                <a:gd name="T7" fmla="*/ 0 h 312"/>
                <a:gd name="T8" fmla="*/ 0 w 60"/>
                <a:gd name="T9" fmla="*/ 144 h 312"/>
                <a:gd name="T10" fmla="*/ 0 w 60"/>
                <a:gd name="T11" fmla="*/ 144 h 312"/>
              </a:gdLst>
              <a:ahLst/>
              <a:cxnLst>
                <a:cxn ang="0">
                  <a:pos x="T0" y="T1"/>
                </a:cxn>
                <a:cxn ang="0">
                  <a:pos x="T2" y="T3"/>
                </a:cxn>
                <a:cxn ang="0">
                  <a:pos x="T4" y="T5"/>
                </a:cxn>
                <a:cxn ang="0">
                  <a:pos x="T6" y="T7"/>
                </a:cxn>
                <a:cxn ang="0">
                  <a:pos x="T8" y="T9"/>
                </a:cxn>
                <a:cxn ang="0">
                  <a:pos x="T10" y="T11"/>
                </a:cxn>
              </a:cxnLst>
              <a:rect l="0" t="0" r="r" b="b"/>
              <a:pathLst>
                <a:path w="60" h="312">
                  <a:moveTo>
                    <a:pt x="0" y="144"/>
                  </a:moveTo>
                  <a:lnTo>
                    <a:pt x="60" y="312"/>
                  </a:lnTo>
                  <a:lnTo>
                    <a:pt x="60" y="6"/>
                  </a:lnTo>
                  <a:lnTo>
                    <a:pt x="54" y="0"/>
                  </a:lnTo>
                  <a:lnTo>
                    <a:pt x="0" y="144"/>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0253" name="Freeform 29">
              <a:extLst>
                <a:ext uri="{FF2B5EF4-FFF2-40B4-BE49-F238E27FC236}">
                  <a16:creationId xmlns:a16="http://schemas.microsoft.com/office/drawing/2014/main" id="{A1F3E33F-5F23-446E-AFCE-063D6618C37D}"/>
                </a:ext>
              </a:extLst>
            </p:cNvPr>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0254" name="Freeform 30">
              <a:extLst>
                <a:ext uri="{FF2B5EF4-FFF2-40B4-BE49-F238E27FC236}">
                  <a16:creationId xmlns:a16="http://schemas.microsoft.com/office/drawing/2014/main" id="{5D91F831-4DC2-496A-8649-8CF3C7FC774B}"/>
                </a:ext>
              </a:extLst>
            </p:cNvPr>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0" y="0"/>
                  </a:lnTo>
                  <a:lnTo>
                    <a:pt x="0" y="6"/>
                  </a:lnTo>
                  <a:lnTo>
                    <a:pt x="6"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0255" name="Freeform 31">
              <a:extLst>
                <a:ext uri="{FF2B5EF4-FFF2-40B4-BE49-F238E27FC236}">
                  <a16:creationId xmlns:a16="http://schemas.microsoft.com/office/drawing/2014/main" id="{D1E2ADBF-765F-494E-AE68-1F4141557A0C}"/>
                </a:ext>
              </a:extLst>
            </p:cNvPr>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0256" name="Freeform 32">
              <a:extLst>
                <a:ext uri="{FF2B5EF4-FFF2-40B4-BE49-F238E27FC236}">
                  <a16:creationId xmlns:a16="http://schemas.microsoft.com/office/drawing/2014/main" id="{A72AB15E-B145-4FAE-919B-A4D393C315D0}"/>
                </a:ext>
              </a:extLst>
            </p:cNvPr>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0257" name="Freeform 33">
              <a:extLst>
                <a:ext uri="{FF2B5EF4-FFF2-40B4-BE49-F238E27FC236}">
                  <a16:creationId xmlns:a16="http://schemas.microsoft.com/office/drawing/2014/main" id="{FCCB5286-3A37-48C6-A47A-74F4C075906E}"/>
                </a:ext>
              </a:extLst>
            </p:cNvPr>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0258" name="Freeform 34">
              <a:extLst>
                <a:ext uri="{FF2B5EF4-FFF2-40B4-BE49-F238E27FC236}">
                  <a16:creationId xmlns:a16="http://schemas.microsoft.com/office/drawing/2014/main" id="{CB7361DB-D2E2-4422-BB25-722F9C25344D}"/>
                </a:ext>
              </a:extLst>
            </p:cNvPr>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0259" name="Freeform 35">
              <a:extLst>
                <a:ext uri="{FF2B5EF4-FFF2-40B4-BE49-F238E27FC236}">
                  <a16:creationId xmlns:a16="http://schemas.microsoft.com/office/drawing/2014/main" id="{BD368C93-D26B-4E56-9022-5DCF5D6D1D4D}"/>
                </a:ext>
              </a:extLst>
            </p:cNvPr>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0260" name="Freeform 36">
              <a:extLst>
                <a:ext uri="{FF2B5EF4-FFF2-40B4-BE49-F238E27FC236}">
                  <a16:creationId xmlns:a16="http://schemas.microsoft.com/office/drawing/2014/main" id="{8B6D93C1-7DD6-4D37-B7FF-F75B99CDCA0F}"/>
                </a:ext>
              </a:extLst>
            </p:cNvPr>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0261" name="Freeform 37">
              <a:extLst>
                <a:ext uri="{FF2B5EF4-FFF2-40B4-BE49-F238E27FC236}">
                  <a16:creationId xmlns:a16="http://schemas.microsoft.com/office/drawing/2014/main" id="{BDAB4566-A3B8-45CB-9FE6-0544F55BCFC6}"/>
                </a:ext>
              </a:extLst>
            </p:cNvPr>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0262" name="Freeform 38">
              <a:extLst>
                <a:ext uri="{FF2B5EF4-FFF2-40B4-BE49-F238E27FC236}">
                  <a16:creationId xmlns:a16="http://schemas.microsoft.com/office/drawing/2014/main" id="{36911BD8-5FE3-4D2E-AE76-58B84AD52059}"/>
                </a:ext>
              </a:extLst>
            </p:cNvPr>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80263" name="Group 39">
              <a:extLst>
                <a:ext uri="{FF2B5EF4-FFF2-40B4-BE49-F238E27FC236}">
                  <a16:creationId xmlns:a16="http://schemas.microsoft.com/office/drawing/2014/main" id="{235FAD79-D064-4A65-AF3B-8AE932796738}"/>
                </a:ext>
              </a:extLst>
            </p:cNvPr>
            <p:cNvGrpSpPr>
              <a:grpSpLocks/>
            </p:cNvGrpSpPr>
            <p:nvPr userDrawn="1"/>
          </p:nvGrpSpPr>
          <p:grpSpPr bwMode="auto">
            <a:xfrm>
              <a:off x="0" y="1632"/>
              <a:ext cx="5758" cy="1858"/>
              <a:chOff x="0" y="1632"/>
              <a:chExt cx="5758" cy="1858"/>
            </a:xfrm>
          </p:grpSpPr>
          <p:sp>
            <p:nvSpPr>
              <p:cNvPr id="180264" name="Freeform 40">
                <a:extLst>
                  <a:ext uri="{FF2B5EF4-FFF2-40B4-BE49-F238E27FC236}">
                    <a16:creationId xmlns:a16="http://schemas.microsoft.com/office/drawing/2014/main" id="{A9FA8231-157F-4ACB-8A43-FA66C088D7E5}"/>
                  </a:ext>
                </a:extLst>
              </p:cNvPr>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0265" name="Freeform 41">
                <a:extLst>
                  <a:ext uri="{FF2B5EF4-FFF2-40B4-BE49-F238E27FC236}">
                    <a16:creationId xmlns:a16="http://schemas.microsoft.com/office/drawing/2014/main" id="{811F515C-F7F9-41F6-BE56-F5AED8F83608}"/>
                  </a:ext>
                </a:extLst>
              </p:cNvPr>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
        <p:nvSpPr>
          <p:cNvPr id="180266" name="Rectangle 42">
            <a:extLst>
              <a:ext uri="{FF2B5EF4-FFF2-40B4-BE49-F238E27FC236}">
                <a16:creationId xmlns:a16="http://schemas.microsoft.com/office/drawing/2014/main" id="{0708C8FB-B33A-42D3-90DA-A0F3321166C7}"/>
              </a:ext>
            </a:extLst>
          </p:cNvPr>
          <p:cNvSpPr>
            <a:spLocks noGrp="1" noChangeArrowheads="1"/>
          </p:cNvSpPr>
          <p:nvPr>
            <p:ph type="title"/>
          </p:nvPr>
        </p:nvSpPr>
        <p:spPr bwMode="auto">
          <a:xfrm>
            <a:off x="457200" y="152400"/>
            <a:ext cx="82296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80267" name="Rectangle 43">
            <a:extLst>
              <a:ext uri="{FF2B5EF4-FFF2-40B4-BE49-F238E27FC236}">
                <a16:creationId xmlns:a16="http://schemas.microsoft.com/office/drawing/2014/main" id="{55172EB2-4BF2-46A5-8118-8D147C42B217}"/>
              </a:ext>
            </a:extLst>
          </p:cNvPr>
          <p:cNvSpPr>
            <a:spLocks noGrp="1" noChangeArrowheads="1"/>
          </p:cNvSpPr>
          <p:nvPr>
            <p:ph type="body" idx="1"/>
          </p:nvPr>
        </p:nvSpPr>
        <p:spPr bwMode="auto">
          <a:xfrm>
            <a:off x="457200" y="1371600"/>
            <a:ext cx="82296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180268" name="Picture 44">
            <a:extLst>
              <a:ext uri="{FF2B5EF4-FFF2-40B4-BE49-F238E27FC236}">
                <a16:creationId xmlns:a16="http://schemas.microsoft.com/office/drawing/2014/main" id="{F57C63EA-51D8-4B2A-BDF2-801D2E68F61E}"/>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924800" y="5181600"/>
            <a:ext cx="1152525" cy="1600200"/>
          </a:xfrm>
          <a:prstGeom prst="rect">
            <a:avLst/>
          </a:prstGeom>
          <a:noFill/>
          <a:extLst>
            <a:ext uri="{909E8E84-426E-40DD-AFC4-6F175D3DCCD1}">
              <a14:hiddenFill xmlns:a14="http://schemas.microsoft.com/office/drawing/2010/main">
                <a:solidFill>
                  <a:srgbClr val="FFFFFF"/>
                </a:solidFill>
              </a14:hiddenFill>
            </a:ext>
          </a:extLst>
        </p:spPr>
      </p:pic>
    </p:spTree>
  </p:cSld>
  <p:clrMap bg1="dk2" tx1="lt1" bg2="dk1" tx2="lt2" accent1="accent1" accent2="accent2" accent3="accent3" accent4="accent4" accent5="accent5" accent6="accent6" hlink="hlink" folHlink="folHlink"/>
  <p:sldLayoutIdLst>
    <p:sldLayoutId id="2147483708"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ransition/>
  <p:txStyles>
    <p:titleStyle>
      <a:lvl1pPr algn="l" rtl="0" fontAlgn="base">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a:solidFill>
            <a:schemeClr val="tx2"/>
          </a:solidFill>
          <a:effectLst>
            <a:outerShdw blurRad="38100" dist="38100" dir="2700000" algn="tl">
              <a:srgbClr val="000000"/>
            </a:outerShdw>
          </a:effectLst>
          <a:latin typeface="Sylfaen" panose="010A0502050306030303" pitchFamily="18" charset="0"/>
        </a:defRPr>
      </a:lvl2pPr>
      <a:lvl3pPr algn="l" rtl="0" fontAlgn="base">
        <a:spcBef>
          <a:spcPct val="0"/>
        </a:spcBef>
        <a:spcAft>
          <a:spcPct val="0"/>
        </a:spcAft>
        <a:defRPr sz="4400">
          <a:solidFill>
            <a:schemeClr val="tx2"/>
          </a:solidFill>
          <a:effectLst>
            <a:outerShdw blurRad="38100" dist="38100" dir="2700000" algn="tl">
              <a:srgbClr val="000000"/>
            </a:outerShdw>
          </a:effectLst>
          <a:latin typeface="Sylfaen" panose="010A0502050306030303" pitchFamily="18" charset="0"/>
        </a:defRPr>
      </a:lvl3pPr>
      <a:lvl4pPr algn="l" rtl="0" fontAlgn="base">
        <a:spcBef>
          <a:spcPct val="0"/>
        </a:spcBef>
        <a:spcAft>
          <a:spcPct val="0"/>
        </a:spcAft>
        <a:defRPr sz="4400">
          <a:solidFill>
            <a:schemeClr val="tx2"/>
          </a:solidFill>
          <a:effectLst>
            <a:outerShdw blurRad="38100" dist="38100" dir="2700000" algn="tl">
              <a:srgbClr val="000000"/>
            </a:outerShdw>
          </a:effectLst>
          <a:latin typeface="Sylfaen" panose="010A0502050306030303" pitchFamily="18" charset="0"/>
        </a:defRPr>
      </a:lvl4pPr>
      <a:lvl5pPr algn="l" rtl="0" fontAlgn="base">
        <a:spcBef>
          <a:spcPct val="0"/>
        </a:spcBef>
        <a:spcAft>
          <a:spcPct val="0"/>
        </a:spcAft>
        <a:defRPr sz="4400">
          <a:solidFill>
            <a:schemeClr val="tx2"/>
          </a:solidFill>
          <a:effectLst>
            <a:outerShdw blurRad="38100" dist="38100" dir="2700000" algn="tl">
              <a:srgbClr val="000000"/>
            </a:outerShdw>
          </a:effectLst>
          <a:latin typeface="Sylfaen" panose="010A0502050306030303" pitchFamily="18"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Sylfaen" panose="010A0502050306030303" pitchFamily="18"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Sylfaen" panose="010A0502050306030303" pitchFamily="18"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Sylfaen" panose="010A0502050306030303" pitchFamily="18"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Sylfaen" panose="010A0502050306030303" pitchFamily="18" charset="0"/>
        </a:defRPr>
      </a:lvl9pPr>
    </p:titleStyle>
    <p:bodyStyle>
      <a:lvl1pPr marL="342900" indent="-342900" algn="l" rtl="0" fontAlgn="base">
        <a:spcBef>
          <a:spcPct val="20000"/>
        </a:spcBef>
        <a:spcAft>
          <a:spcPct val="0"/>
        </a:spcAft>
        <a:buClr>
          <a:schemeClr val="hlink"/>
        </a:buClr>
        <a:buSzPct val="90000"/>
        <a:buFont typeface="Wingdings" panose="05000000000000000000" pitchFamily="2" charset="2"/>
        <a:buBlip>
          <a:blip r:embed="rId14"/>
        </a:buBlip>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accent2"/>
        </a:buClr>
        <a:buSzPct val="90000"/>
        <a:buFont typeface="Wingdings" panose="05000000000000000000" pitchFamily="2" charset="2"/>
        <a:buBlip>
          <a:blip r:embed="rId15"/>
        </a:buBlip>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folHlink"/>
        </a:buClr>
        <a:buSzPct val="90000"/>
        <a:buFont typeface="Wingdings" panose="05000000000000000000" pitchFamily="2" charset="2"/>
        <a:buBlip>
          <a:blip r:embed="rId16"/>
        </a:buBlip>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7874" name="Group 2">
            <a:extLst>
              <a:ext uri="{FF2B5EF4-FFF2-40B4-BE49-F238E27FC236}">
                <a16:creationId xmlns:a16="http://schemas.microsoft.com/office/drawing/2014/main" id="{F26B0E0D-8C9E-4A7B-BC16-FEAB405DD8C8}"/>
              </a:ext>
            </a:extLst>
          </p:cNvPr>
          <p:cNvGrpSpPr>
            <a:grpSpLocks/>
          </p:cNvGrpSpPr>
          <p:nvPr/>
        </p:nvGrpSpPr>
        <p:grpSpPr bwMode="auto">
          <a:xfrm>
            <a:off x="0" y="0"/>
            <a:ext cx="9144000" cy="6858000"/>
            <a:chOff x="0" y="4"/>
            <a:chExt cx="5758" cy="4316"/>
          </a:xfrm>
        </p:grpSpPr>
        <p:sp>
          <p:nvSpPr>
            <p:cNvPr id="207875" name="Freeform 3">
              <a:extLst>
                <a:ext uri="{FF2B5EF4-FFF2-40B4-BE49-F238E27FC236}">
                  <a16:creationId xmlns:a16="http://schemas.microsoft.com/office/drawing/2014/main" id="{D9E7D3C0-E53B-454B-B705-BC598828AEC3}"/>
                </a:ext>
              </a:extLst>
            </p:cNvPr>
            <p:cNvSpPr>
              <a:spLocks/>
            </p:cNvSpPr>
            <p:nvPr/>
          </p:nvSpPr>
          <p:spPr bwMode="hidden">
            <a:xfrm>
              <a:off x="558" y="1161"/>
              <a:ext cx="5200" cy="3159"/>
            </a:xfrm>
            <a:custGeom>
              <a:avLst/>
              <a:gdLst>
                <a:gd name="T0" fmla="*/ 0 w 5184"/>
                <a:gd name="T1" fmla="*/ 3159 h 3159"/>
                <a:gd name="T2" fmla="*/ 5184 w 5184"/>
                <a:gd name="T3" fmla="*/ 3159 h 3159"/>
                <a:gd name="T4" fmla="*/ 5184 w 5184"/>
                <a:gd name="T5" fmla="*/ 0 h 3159"/>
                <a:gd name="T6" fmla="*/ 0 w 5184"/>
                <a:gd name="T7" fmla="*/ 0 h 3159"/>
                <a:gd name="T8" fmla="*/ 0 w 5184"/>
                <a:gd name="T9" fmla="*/ 3159 h 3159"/>
                <a:gd name="T10" fmla="*/ 0 w 5184"/>
                <a:gd name="T11" fmla="*/ 3159 h 3159"/>
              </a:gdLst>
              <a:ahLst/>
              <a:cxnLst>
                <a:cxn ang="0">
                  <a:pos x="T0" y="T1"/>
                </a:cxn>
                <a:cxn ang="0">
                  <a:pos x="T2" y="T3"/>
                </a:cxn>
                <a:cxn ang="0">
                  <a:pos x="T4" y="T5"/>
                </a:cxn>
                <a:cxn ang="0">
                  <a:pos x="T6" y="T7"/>
                </a:cxn>
                <a:cxn ang="0">
                  <a:pos x="T8" y="T9"/>
                </a:cxn>
                <a:cxn ang="0">
                  <a:pos x="T10" y="T11"/>
                </a:cxn>
              </a:cxnLst>
              <a:rect l="0" t="0" r="r" b="b"/>
              <a:pathLst>
                <a:path w="5184" h="3159">
                  <a:moveTo>
                    <a:pt x="0" y="3159"/>
                  </a:moveTo>
                  <a:lnTo>
                    <a:pt x="5184" y="3159"/>
                  </a:lnTo>
                  <a:lnTo>
                    <a:pt x="5184" y="0"/>
                  </a:lnTo>
                  <a:lnTo>
                    <a:pt x="0" y="0"/>
                  </a:lnTo>
                  <a:lnTo>
                    <a:pt x="0" y="3159"/>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7876" name="Freeform 4">
              <a:extLst>
                <a:ext uri="{FF2B5EF4-FFF2-40B4-BE49-F238E27FC236}">
                  <a16:creationId xmlns:a16="http://schemas.microsoft.com/office/drawing/2014/main" id="{3CE45640-77AC-4AA0-A6ED-62D0F51C4679}"/>
                </a:ext>
              </a:extLst>
            </p:cNvPr>
            <p:cNvSpPr>
              <a:spLocks/>
            </p:cNvSpPr>
            <p:nvPr/>
          </p:nvSpPr>
          <p:spPr bwMode="hidden">
            <a:xfrm>
              <a:off x="0" y="1161"/>
              <a:ext cx="558" cy="3159"/>
            </a:xfrm>
            <a:custGeom>
              <a:avLst/>
              <a:gdLst>
                <a:gd name="T0" fmla="*/ 0 w 556"/>
                <a:gd name="T1" fmla="*/ 0 h 3159"/>
                <a:gd name="T2" fmla="*/ 0 w 556"/>
                <a:gd name="T3" fmla="*/ 3159 h 3159"/>
                <a:gd name="T4" fmla="*/ 556 w 556"/>
                <a:gd name="T5" fmla="*/ 3159 h 3159"/>
                <a:gd name="T6" fmla="*/ 556 w 556"/>
                <a:gd name="T7" fmla="*/ 0 h 3159"/>
                <a:gd name="T8" fmla="*/ 0 w 556"/>
                <a:gd name="T9" fmla="*/ 0 h 3159"/>
                <a:gd name="T10" fmla="*/ 0 w 556"/>
                <a:gd name="T11" fmla="*/ 0 h 3159"/>
              </a:gdLst>
              <a:ahLst/>
              <a:cxnLst>
                <a:cxn ang="0">
                  <a:pos x="T0" y="T1"/>
                </a:cxn>
                <a:cxn ang="0">
                  <a:pos x="T2" y="T3"/>
                </a:cxn>
                <a:cxn ang="0">
                  <a:pos x="T4" y="T5"/>
                </a:cxn>
                <a:cxn ang="0">
                  <a:pos x="T6" y="T7"/>
                </a:cxn>
                <a:cxn ang="0">
                  <a:pos x="T8" y="T9"/>
                </a:cxn>
                <a:cxn ang="0">
                  <a:pos x="T10" y="T11"/>
                </a:cxn>
              </a:cxnLst>
              <a:rect l="0" t="0" r="r" b="b"/>
              <a:pathLst>
                <a:path w="556" h="3159">
                  <a:moveTo>
                    <a:pt x="0" y="0"/>
                  </a:moveTo>
                  <a:lnTo>
                    <a:pt x="0" y="3159"/>
                  </a:lnTo>
                  <a:lnTo>
                    <a:pt x="556" y="3159"/>
                  </a:lnTo>
                  <a:lnTo>
                    <a:pt x="556" y="0"/>
                  </a:lnTo>
                  <a:lnTo>
                    <a:pt x="0"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207877" name="Group 5">
              <a:extLst>
                <a:ext uri="{FF2B5EF4-FFF2-40B4-BE49-F238E27FC236}">
                  <a16:creationId xmlns:a16="http://schemas.microsoft.com/office/drawing/2014/main" id="{E2473529-0EC7-4D8C-9801-9158DF8AFE6A}"/>
                </a:ext>
              </a:extLst>
            </p:cNvPr>
            <p:cNvGrpSpPr>
              <a:grpSpLocks/>
            </p:cNvGrpSpPr>
            <p:nvPr userDrawn="1"/>
          </p:nvGrpSpPr>
          <p:grpSpPr bwMode="auto">
            <a:xfrm>
              <a:off x="0" y="4"/>
              <a:ext cx="5758" cy="4316"/>
              <a:chOff x="0" y="4"/>
              <a:chExt cx="5758" cy="4316"/>
            </a:xfrm>
          </p:grpSpPr>
          <p:sp>
            <p:nvSpPr>
              <p:cNvPr id="207878" name="Freeform 6">
                <a:extLst>
                  <a:ext uri="{FF2B5EF4-FFF2-40B4-BE49-F238E27FC236}">
                    <a16:creationId xmlns:a16="http://schemas.microsoft.com/office/drawing/2014/main" id="{FAE1A9BF-7CC9-4377-8155-86CD31EB11A1}"/>
                  </a:ext>
                </a:extLst>
              </p:cNvPr>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Lst>
                <a:ahLst/>
                <a:cxnLst>
                  <a:cxn ang="0">
                    <a:pos x="T0" y="T1"/>
                  </a:cxn>
                  <a:cxn ang="0">
                    <a:pos x="T2" y="T3"/>
                  </a:cxn>
                  <a:cxn ang="0">
                    <a:pos x="T4" y="T5"/>
                  </a:cxn>
                  <a:cxn ang="0">
                    <a:pos x="T6" y="T7"/>
                  </a:cxn>
                  <a:cxn ang="0">
                    <a:pos x="T8" y="T9"/>
                  </a:cxn>
                  <a:cxn ang="0">
                    <a:pos x="T10" y="T11"/>
                  </a:cxn>
                </a:cxnLst>
                <a:rect l="0" t="0" r="r" b="b"/>
                <a:pathLst>
                  <a:path w="12" h="695">
                    <a:moveTo>
                      <a:pt x="12" y="0"/>
                    </a:moveTo>
                    <a:lnTo>
                      <a:pt x="0" y="0"/>
                    </a:lnTo>
                    <a:lnTo>
                      <a:pt x="0" y="695"/>
                    </a:lnTo>
                    <a:lnTo>
                      <a:pt x="12" y="695"/>
                    </a:lnTo>
                    <a:lnTo>
                      <a:pt x="12" y="0"/>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7879" name="Freeform 7">
                <a:extLst>
                  <a:ext uri="{FF2B5EF4-FFF2-40B4-BE49-F238E27FC236}">
                    <a16:creationId xmlns:a16="http://schemas.microsoft.com/office/drawing/2014/main" id="{0A7F5F39-9235-4307-A7D3-BDC7C6D1A138}"/>
                  </a:ext>
                </a:extLst>
              </p:cNvPr>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Lst>
                <a:ahLst/>
                <a:cxnLst>
                  <a:cxn ang="0">
                    <a:pos x="T0" y="T1"/>
                  </a:cxn>
                  <a:cxn ang="0">
                    <a:pos x="T2" y="T3"/>
                  </a:cxn>
                  <a:cxn ang="0">
                    <a:pos x="T4" y="T5"/>
                  </a:cxn>
                  <a:cxn ang="0">
                    <a:pos x="T6" y="T7"/>
                  </a:cxn>
                  <a:cxn ang="0">
                    <a:pos x="T8" y="T9"/>
                  </a:cxn>
                  <a:cxn ang="0">
                    <a:pos x="T10" y="T11"/>
                  </a:cxn>
                </a:cxnLst>
                <a:rect l="0" t="0" r="r" b="b"/>
                <a:pathLst>
                  <a:path w="12" h="2697">
                    <a:moveTo>
                      <a:pt x="0" y="2697"/>
                    </a:moveTo>
                    <a:lnTo>
                      <a:pt x="12" y="2697"/>
                    </a:lnTo>
                    <a:lnTo>
                      <a:pt x="12" y="0"/>
                    </a:lnTo>
                    <a:lnTo>
                      <a:pt x="0" y="0"/>
                    </a:lnTo>
                    <a:lnTo>
                      <a:pt x="0" y="2697"/>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7880" name="Freeform 8">
                <a:extLst>
                  <a:ext uri="{FF2B5EF4-FFF2-40B4-BE49-F238E27FC236}">
                    <a16:creationId xmlns:a16="http://schemas.microsoft.com/office/drawing/2014/main" id="{A0E96B9D-3458-47E4-80D1-B90413FAEF91}"/>
                  </a:ext>
                </a:extLst>
              </p:cNvPr>
              <p:cNvSpPr>
                <a:spLocks/>
              </p:cNvSpPr>
              <p:nvPr/>
            </p:nvSpPr>
            <p:spPr bwMode="ltGray">
              <a:xfrm>
                <a:off x="1019" y="1155"/>
                <a:ext cx="4739" cy="12"/>
              </a:xfrm>
              <a:custGeom>
                <a:avLst/>
                <a:gdLst>
                  <a:gd name="T0" fmla="*/ 4724 w 4724"/>
                  <a:gd name="T1" fmla="*/ 0 h 12"/>
                  <a:gd name="T2" fmla="*/ 0 w 4724"/>
                  <a:gd name="T3" fmla="*/ 0 h 12"/>
                  <a:gd name="T4" fmla="*/ 0 w 4724"/>
                  <a:gd name="T5" fmla="*/ 12 h 12"/>
                  <a:gd name="T6" fmla="*/ 4724 w 4724"/>
                  <a:gd name="T7" fmla="*/ 12 h 12"/>
                  <a:gd name="T8" fmla="*/ 4724 w 4724"/>
                  <a:gd name="T9" fmla="*/ 0 h 12"/>
                  <a:gd name="T10" fmla="*/ 4724 w 4724"/>
                  <a:gd name="T11" fmla="*/ 0 h 12"/>
                </a:gdLst>
                <a:ahLst/>
                <a:cxnLst>
                  <a:cxn ang="0">
                    <a:pos x="T0" y="T1"/>
                  </a:cxn>
                  <a:cxn ang="0">
                    <a:pos x="T2" y="T3"/>
                  </a:cxn>
                  <a:cxn ang="0">
                    <a:pos x="T4" y="T5"/>
                  </a:cxn>
                  <a:cxn ang="0">
                    <a:pos x="T6" y="T7"/>
                  </a:cxn>
                  <a:cxn ang="0">
                    <a:pos x="T8" y="T9"/>
                  </a:cxn>
                  <a:cxn ang="0">
                    <a:pos x="T10" y="T11"/>
                  </a:cxn>
                </a:cxnLst>
                <a:rect l="0" t="0" r="r" b="b"/>
                <a:pathLst>
                  <a:path w="4724" h="12">
                    <a:moveTo>
                      <a:pt x="4724" y="0"/>
                    </a:moveTo>
                    <a:lnTo>
                      <a:pt x="0" y="0"/>
                    </a:lnTo>
                    <a:lnTo>
                      <a:pt x="0" y="12"/>
                    </a:lnTo>
                    <a:lnTo>
                      <a:pt x="4724" y="12"/>
                    </a:lnTo>
                    <a:lnTo>
                      <a:pt x="4724" y="0"/>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7881" name="Freeform 9">
                <a:extLst>
                  <a:ext uri="{FF2B5EF4-FFF2-40B4-BE49-F238E27FC236}">
                    <a16:creationId xmlns:a16="http://schemas.microsoft.com/office/drawing/2014/main" id="{8CEEBDC1-7C0B-4C5A-AB20-EBA73854A181}"/>
                  </a:ext>
                </a:extLst>
              </p:cNvPr>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Lst>
                <a:ahLst/>
                <a:cxnLst>
                  <a:cxn ang="0">
                    <a:pos x="T0" y="T1"/>
                  </a:cxn>
                  <a:cxn ang="0">
                    <a:pos x="T2" y="T3"/>
                  </a:cxn>
                  <a:cxn ang="0">
                    <a:pos x="T4" y="T5"/>
                  </a:cxn>
                  <a:cxn ang="0">
                    <a:pos x="T6" y="T7"/>
                  </a:cxn>
                  <a:cxn ang="0">
                    <a:pos x="T8" y="T9"/>
                  </a:cxn>
                  <a:cxn ang="0">
                    <a:pos x="T10" y="T11"/>
                  </a:cxn>
                </a:cxnLst>
                <a:rect l="0" t="0" r="r" b="b"/>
                <a:pathLst>
                  <a:path w="12" h="252">
                    <a:moveTo>
                      <a:pt x="0" y="252"/>
                    </a:moveTo>
                    <a:lnTo>
                      <a:pt x="12" y="252"/>
                    </a:lnTo>
                    <a:lnTo>
                      <a:pt x="12" y="0"/>
                    </a:lnTo>
                    <a:lnTo>
                      <a:pt x="0" y="0"/>
                    </a:lnTo>
                    <a:lnTo>
                      <a:pt x="0" y="252"/>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7882" name="Freeform 10">
                <a:extLst>
                  <a:ext uri="{FF2B5EF4-FFF2-40B4-BE49-F238E27FC236}">
                    <a16:creationId xmlns:a16="http://schemas.microsoft.com/office/drawing/2014/main" id="{B49DF9FF-39CB-45C6-94DB-E398DC453F70}"/>
                  </a:ext>
                </a:extLst>
              </p:cNvPr>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Lst>
                <a:ahLst/>
                <a:cxnLst>
                  <a:cxn ang="0">
                    <a:pos x="T0" y="T1"/>
                  </a:cxn>
                  <a:cxn ang="0">
                    <a:pos x="T2" y="T3"/>
                  </a:cxn>
                  <a:cxn ang="0">
                    <a:pos x="T4" y="T5"/>
                  </a:cxn>
                  <a:cxn ang="0">
                    <a:pos x="T6" y="T7"/>
                  </a:cxn>
                  <a:cxn ang="0">
                    <a:pos x="T8" y="T9"/>
                  </a:cxn>
                  <a:cxn ang="0">
                    <a:pos x="T10" y="T11"/>
                  </a:cxn>
                </a:cxnLst>
                <a:rect l="0" t="0" r="r" b="b"/>
                <a:pathLst>
                  <a:path w="12" h="252">
                    <a:moveTo>
                      <a:pt x="12" y="0"/>
                    </a:moveTo>
                    <a:lnTo>
                      <a:pt x="0" y="0"/>
                    </a:lnTo>
                    <a:lnTo>
                      <a:pt x="0" y="252"/>
                    </a:lnTo>
                    <a:lnTo>
                      <a:pt x="12" y="252"/>
                    </a:lnTo>
                    <a:lnTo>
                      <a:pt x="12" y="0"/>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7883" name="Freeform 11">
                <a:extLst>
                  <a:ext uri="{FF2B5EF4-FFF2-40B4-BE49-F238E27FC236}">
                    <a16:creationId xmlns:a16="http://schemas.microsoft.com/office/drawing/2014/main" id="{32833553-6714-47EB-8F61-10FE937F9448}"/>
                  </a:ext>
                </a:extLst>
              </p:cNvPr>
              <p:cNvSpPr>
                <a:spLocks/>
              </p:cNvSpPr>
              <p:nvPr/>
            </p:nvSpPr>
            <p:spPr bwMode="ltGray">
              <a:xfrm>
                <a:off x="552" y="951"/>
                <a:ext cx="12" cy="420"/>
              </a:xfrm>
              <a:custGeom>
                <a:avLst/>
                <a:gdLst>
                  <a:gd name="T0" fmla="*/ 0 w 12"/>
                  <a:gd name="T1" fmla="*/ 0 h 420"/>
                  <a:gd name="T2" fmla="*/ 0 w 12"/>
                  <a:gd name="T3" fmla="*/ 420 h 420"/>
                  <a:gd name="T4" fmla="*/ 12 w 12"/>
                  <a:gd name="T5" fmla="*/ 420 h 420"/>
                  <a:gd name="T6" fmla="*/ 12 w 12"/>
                  <a:gd name="T7" fmla="*/ 0 h 420"/>
                  <a:gd name="T8" fmla="*/ 0 w 12"/>
                  <a:gd name="T9" fmla="*/ 0 h 420"/>
                  <a:gd name="T10" fmla="*/ 0 w 12"/>
                  <a:gd name="T11" fmla="*/ 0 h 420"/>
                </a:gdLst>
                <a:ahLst/>
                <a:cxnLst>
                  <a:cxn ang="0">
                    <a:pos x="T0" y="T1"/>
                  </a:cxn>
                  <a:cxn ang="0">
                    <a:pos x="T2" y="T3"/>
                  </a:cxn>
                  <a:cxn ang="0">
                    <a:pos x="T4" y="T5"/>
                  </a:cxn>
                  <a:cxn ang="0">
                    <a:pos x="T6" y="T7"/>
                  </a:cxn>
                  <a:cxn ang="0">
                    <a:pos x="T8" y="T9"/>
                  </a:cxn>
                  <a:cxn ang="0">
                    <a:pos x="T10" y="T11"/>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7884" name="Freeform 12">
                <a:extLst>
                  <a:ext uri="{FF2B5EF4-FFF2-40B4-BE49-F238E27FC236}">
                    <a16:creationId xmlns:a16="http://schemas.microsoft.com/office/drawing/2014/main" id="{3F7031F4-606F-46FF-9BED-1EF9580EA72D}"/>
                  </a:ext>
                </a:extLst>
              </p:cNvPr>
              <p:cNvSpPr>
                <a:spLocks/>
              </p:cNvSpPr>
              <p:nvPr/>
            </p:nvSpPr>
            <p:spPr bwMode="ltGray">
              <a:xfrm>
                <a:off x="0" y="1155"/>
                <a:ext cx="351" cy="12"/>
              </a:xfrm>
              <a:custGeom>
                <a:avLst/>
                <a:gdLst>
                  <a:gd name="T0" fmla="*/ 0 w 251"/>
                  <a:gd name="T1" fmla="*/ 0 h 12"/>
                  <a:gd name="T2" fmla="*/ 0 w 251"/>
                  <a:gd name="T3" fmla="*/ 12 h 12"/>
                  <a:gd name="T4" fmla="*/ 251 w 251"/>
                  <a:gd name="T5" fmla="*/ 12 h 12"/>
                  <a:gd name="T6" fmla="*/ 251 w 251"/>
                  <a:gd name="T7" fmla="*/ 0 h 12"/>
                  <a:gd name="T8" fmla="*/ 0 w 251"/>
                  <a:gd name="T9" fmla="*/ 0 h 12"/>
                  <a:gd name="T10" fmla="*/ 0 w 251"/>
                  <a:gd name="T11" fmla="*/ 0 h 12"/>
                </a:gdLst>
                <a:ahLst/>
                <a:cxnLst>
                  <a:cxn ang="0">
                    <a:pos x="T0" y="T1"/>
                  </a:cxn>
                  <a:cxn ang="0">
                    <a:pos x="T2" y="T3"/>
                  </a:cxn>
                  <a:cxn ang="0">
                    <a:pos x="T4" y="T5"/>
                  </a:cxn>
                  <a:cxn ang="0">
                    <a:pos x="T6" y="T7"/>
                  </a:cxn>
                  <a:cxn ang="0">
                    <a:pos x="T8" y="T9"/>
                  </a:cxn>
                  <a:cxn ang="0">
                    <a:pos x="T10" y="T11"/>
                  </a:cxn>
                </a:cxnLst>
                <a:rect l="0" t="0" r="r" b="b"/>
                <a:pathLst>
                  <a:path w="251" h="12">
                    <a:moveTo>
                      <a:pt x="0" y="0"/>
                    </a:moveTo>
                    <a:lnTo>
                      <a:pt x="0" y="12"/>
                    </a:lnTo>
                    <a:lnTo>
                      <a:pt x="251" y="12"/>
                    </a:lnTo>
                    <a:lnTo>
                      <a:pt x="251" y="0"/>
                    </a:lnTo>
                    <a:lnTo>
                      <a:pt x="0"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7885" name="Freeform 13">
                <a:extLst>
                  <a:ext uri="{FF2B5EF4-FFF2-40B4-BE49-F238E27FC236}">
                    <a16:creationId xmlns:a16="http://schemas.microsoft.com/office/drawing/2014/main" id="{20DE3D5A-E2E7-4CF6-87A3-D96FA95E4C8F}"/>
                  </a:ext>
                </a:extLst>
              </p:cNvPr>
              <p:cNvSpPr>
                <a:spLocks/>
              </p:cNvSpPr>
              <p:nvPr/>
            </p:nvSpPr>
            <p:spPr bwMode="ltGray">
              <a:xfrm>
                <a:off x="767" y="1155"/>
                <a:ext cx="252" cy="12"/>
              </a:xfrm>
              <a:custGeom>
                <a:avLst/>
                <a:gdLst>
                  <a:gd name="T0" fmla="*/ 251 w 251"/>
                  <a:gd name="T1" fmla="*/ 0 h 12"/>
                  <a:gd name="T2" fmla="*/ 0 w 251"/>
                  <a:gd name="T3" fmla="*/ 0 h 12"/>
                  <a:gd name="T4" fmla="*/ 0 w 251"/>
                  <a:gd name="T5" fmla="*/ 12 h 12"/>
                  <a:gd name="T6" fmla="*/ 251 w 251"/>
                  <a:gd name="T7" fmla="*/ 12 h 12"/>
                  <a:gd name="T8" fmla="*/ 251 w 251"/>
                  <a:gd name="T9" fmla="*/ 0 h 12"/>
                  <a:gd name="T10" fmla="*/ 251 w 251"/>
                  <a:gd name="T11" fmla="*/ 0 h 12"/>
                </a:gdLst>
                <a:ahLst/>
                <a:cxnLst>
                  <a:cxn ang="0">
                    <a:pos x="T0" y="T1"/>
                  </a:cxn>
                  <a:cxn ang="0">
                    <a:pos x="T2" y="T3"/>
                  </a:cxn>
                  <a:cxn ang="0">
                    <a:pos x="T4" y="T5"/>
                  </a:cxn>
                  <a:cxn ang="0">
                    <a:pos x="T6" y="T7"/>
                  </a:cxn>
                  <a:cxn ang="0">
                    <a:pos x="T8" y="T9"/>
                  </a:cxn>
                  <a:cxn ang="0">
                    <a:pos x="T10" y="T11"/>
                  </a:cxn>
                </a:cxnLst>
                <a:rect l="0" t="0" r="r" b="b"/>
                <a:pathLst>
                  <a:path w="251" h="12">
                    <a:moveTo>
                      <a:pt x="251" y="0"/>
                    </a:moveTo>
                    <a:lnTo>
                      <a:pt x="0" y="0"/>
                    </a:lnTo>
                    <a:lnTo>
                      <a:pt x="0" y="12"/>
                    </a:lnTo>
                    <a:lnTo>
                      <a:pt x="251" y="12"/>
                    </a:lnTo>
                    <a:lnTo>
                      <a:pt x="251" y="0"/>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7886" name="Freeform 14">
                <a:extLst>
                  <a:ext uri="{FF2B5EF4-FFF2-40B4-BE49-F238E27FC236}">
                    <a16:creationId xmlns:a16="http://schemas.microsoft.com/office/drawing/2014/main" id="{5FB3C787-6A92-416C-A94A-5F2CDA93C370}"/>
                  </a:ext>
                </a:extLst>
              </p:cNvPr>
              <p:cNvSpPr>
                <a:spLocks/>
              </p:cNvSpPr>
              <p:nvPr/>
            </p:nvSpPr>
            <p:spPr bwMode="ltGray">
              <a:xfrm>
                <a:off x="348" y="1155"/>
                <a:ext cx="419" cy="12"/>
              </a:xfrm>
              <a:custGeom>
                <a:avLst/>
                <a:gdLst>
                  <a:gd name="T0" fmla="*/ 0 w 418"/>
                  <a:gd name="T1" fmla="*/ 0 h 12"/>
                  <a:gd name="T2" fmla="*/ 0 w 418"/>
                  <a:gd name="T3" fmla="*/ 12 h 12"/>
                  <a:gd name="T4" fmla="*/ 418 w 418"/>
                  <a:gd name="T5" fmla="*/ 12 h 12"/>
                  <a:gd name="T6" fmla="*/ 418 w 418"/>
                  <a:gd name="T7" fmla="*/ 0 h 12"/>
                  <a:gd name="T8" fmla="*/ 0 w 418"/>
                  <a:gd name="T9" fmla="*/ 0 h 12"/>
                  <a:gd name="T10" fmla="*/ 0 w 418"/>
                  <a:gd name="T11" fmla="*/ 0 h 12"/>
                </a:gdLst>
                <a:ahLst/>
                <a:cxnLst>
                  <a:cxn ang="0">
                    <a:pos x="T0" y="T1"/>
                  </a:cxn>
                  <a:cxn ang="0">
                    <a:pos x="T2" y="T3"/>
                  </a:cxn>
                  <a:cxn ang="0">
                    <a:pos x="T4" y="T5"/>
                  </a:cxn>
                  <a:cxn ang="0">
                    <a:pos x="T6" y="T7"/>
                  </a:cxn>
                  <a:cxn ang="0">
                    <a:pos x="T8" y="T9"/>
                  </a:cxn>
                  <a:cxn ang="0">
                    <a:pos x="T10" y="T11"/>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
        <p:nvSpPr>
          <p:cNvPr id="207887" name="Rectangle 15">
            <a:extLst>
              <a:ext uri="{FF2B5EF4-FFF2-40B4-BE49-F238E27FC236}">
                <a16:creationId xmlns:a16="http://schemas.microsoft.com/office/drawing/2014/main" id="{29DD0F91-B36E-496F-A59F-E026D2F44786}"/>
              </a:ext>
            </a:extLst>
          </p:cNvPr>
          <p:cNvSpPr>
            <a:spLocks noGrp="1" noChangeArrowheads="1"/>
          </p:cNvSpPr>
          <p:nvPr>
            <p:ph type="title"/>
          </p:nvPr>
        </p:nvSpPr>
        <p:spPr bwMode="auto">
          <a:xfrm>
            <a:off x="990600" y="228600"/>
            <a:ext cx="79248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7888" name="Rectangle 16">
            <a:extLst>
              <a:ext uri="{FF2B5EF4-FFF2-40B4-BE49-F238E27FC236}">
                <a16:creationId xmlns:a16="http://schemas.microsoft.com/office/drawing/2014/main" id="{76A33E4F-E578-42B5-A176-6D2302FA26DB}"/>
              </a:ext>
            </a:extLst>
          </p:cNvPr>
          <p:cNvSpPr>
            <a:spLocks noGrp="1" noChangeArrowheads="1"/>
          </p:cNvSpPr>
          <p:nvPr>
            <p:ph type="body" idx="1"/>
          </p:nvPr>
        </p:nvSpPr>
        <p:spPr bwMode="auto">
          <a:xfrm>
            <a:off x="533400" y="1905000"/>
            <a:ext cx="84582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207889" name="Picture 17">
            <a:extLst>
              <a:ext uri="{FF2B5EF4-FFF2-40B4-BE49-F238E27FC236}">
                <a16:creationId xmlns:a16="http://schemas.microsoft.com/office/drawing/2014/main" id="{EC6D8CEE-BFD4-4F91-B3DF-38FB8BB383C2}"/>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877888" cy="182880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710"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Lst>
  <p:txStyles>
    <p:titleStyle>
      <a:lvl1pPr algn="l" rtl="0" fontAlgn="base">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2pPr>
      <a:lvl3pPr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3pPr>
      <a:lvl4pPr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4pPr>
      <a:lvl5pPr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9pPr>
    </p:titleStyle>
    <p:bodyStyle>
      <a:lvl1pPr marL="342900" indent="-342900" algn="l" rtl="0" fontAlgn="base">
        <a:spcBef>
          <a:spcPct val="20000"/>
        </a:spcBef>
        <a:spcAft>
          <a:spcPct val="0"/>
        </a:spcAft>
        <a:buClr>
          <a:schemeClr val="hlink"/>
        </a:buClr>
        <a:buSzPct val="70000"/>
        <a:buFont typeface="Wingdings" panose="05000000000000000000" pitchFamily="2" charset="2"/>
        <a:buChar char="n"/>
        <a:defRPr sz="3200" kern="1200">
          <a:solidFill>
            <a:schemeClr val="tx1"/>
          </a:solidFill>
          <a:effectLst>
            <a:outerShdw blurRad="38100" dist="38100" dir="2700000" algn="tl">
              <a:srgbClr val="FFFFFF"/>
            </a:outerShdw>
          </a:effectLst>
          <a:latin typeface="+mn-lt"/>
          <a:ea typeface="+mn-ea"/>
          <a:cs typeface="+mn-cs"/>
        </a:defRPr>
      </a:lvl1pPr>
      <a:lvl2pPr marL="742950" indent="-285750" algn="l" rtl="0" fontAlgn="base">
        <a:spcBef>
          <a:spcPct val="20000"/>
        </a:spcBef>
        <a:spcAft>
          <a:spcPct val="0"/>
        </a:spcAft>
        <a:buClr>
          <a:schemeClr val="tx1"/>
        </a:buClr>
        <a:buChar char="–"/>
        <a:defRPr sz="2800" kern="1200">
          <a:solidFill>
            <a:schemeClr val="tx1"/>
          </a:solidFill>
          <a:effectLst>
            <a:outerShdw blurRad="38100" dist="38100" dir="2700000" algn="tl">
              <a:srgbClr val="FFFFFF"/>
            </a:outerShdw>
          </a:effectLst>
          <a:latin typeface="+mn-lt"/>
          <a:ea typeface="+mn-ea"/>
          <a:cs typeface="+mn-cs"/>
        </a:defRPr>
      </a:lvl2pPr>
      <a:lvl3pPr marL="1143000" indent="-228600" algn="l" rtl="0" fontAlgn="base">
        <a:spcBef>
          <a:spcPct val="20000"/>
        </a:spcBef>
        <a:spcAft>
          <a:spcPct val="0"/>
        </a:spcAft>
        <a:buClr>
          <a:schemeClr val="hlink"/>
        </a:buClr>
        <a:buSzPct val="70000"/>
        <a:buFont typeface="Wingdings" panose="05000000000000000000" pitchFamily="2" charset="2"/>
        <a:buChar char="n"/>
        <a:defRPr sz="2400" kern="1200">
          <a:solidFill>
            <a:schemeClr val="tx1"/>
          </a:solidFill>
          <a:effectLst>
            <a:outerShdw blurRad="38100" dist="38100" dir="2700000" algn="tl">
              <a:srgbClr val="FFFFFF"/>
            </a:outerShdw>
          </a:effectLst>
          <a:latin typeface="+mn-lt"/>
          <a:ea typeface="+mn-ea"/>
          <a:cs typeface="+mn-cs"/>
        </a:defRPr>
      </a:lvl3pPr>
      <a:lvl4pPr marL="1600200" indent="-228600" algn="l" rtl="0" fontAlgn="base">
        <a:spcBef>
          <a:spcPct val="20000"/>
        </a:spcBef>
        <a:spcAft>
          <a:spcPct val="0"/>
        </a:spcAft>
        <a:buClr>
          <a:schemeClr val="tx1"/>
        </a:buClr>
        <a:buChar char="–"/>
        <a:defRPr sz="2000" kern="1200">
          <a:solidFill>
            <a:schemeClr val="tx1"/>
          </a:solidFill>
          <a:effectLst>
            <a:outerShdw blurRad="38100" dist="38100" dir="2700000" algn="tl">
              <a:srgbClr val="FFFFFF"/>
            </a:outerShdw>
          </a:effectLst>
          <a:latin typeface="+mn-lt"/>
          <a:ea typeface="+mn-ea"/>
          <a:cs typeface="+mn-cs"/>
        </a:defRPr>
      </a:lvl4pPr>
      <a:lvl5pPr marL="2057400" indent="-228600" algn="l" rtl="0" fontAlgn="base">
        <a:spcBef>
          <a:spcPct val="20000"/>
        </a:spcBef>
        <a:spcAft>
          <a:spcPct val="0"/>
        </a:spcAft>
        <a:buClr>
          <a:schemeClr val="hlink"/>
        </a:buClr>
        <a:buSzPct val="70000"/>
        <a:buFont typeface="Wingdings" panose="05000000000000000000" pitchFamily="2" charset="2"/>
        <a:buChar char="n"/>
        <a:defRPr sz="2000" kern="1200">
          <a:solidFill>
            <a:schemeClr val="tx1"/>
          </a:solidFill>
          <a:effectLst>
            <a:outerShdw blurRad="38100" dist="38100" dir="2700000" algn="tl">
              <a:srgbClr val="FFFFFF"/>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02" name="Rectangle 2">
            <a:extLst>
              <a:ext uri="{FF2B5EF4-FFF2-40B4-BE49-F238E27FC236}">
                <a16:creationId xmlns:a16="http://schemas.microsoft.com/office/drawing/2014/main" id="{21BF42DC-B19D-4914-A4FB-9A82408B62BB}"/>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56003" name="Rectangle 3">
            <a:extLst>
              <a:ext uri="{FF2B5EF4-FFF2-40B4-BE49-F238E27FC236}">
                <a16:creationId xmlns:a16="http://schemas.microsoft.com/office/drawing/2014/main" id="{ABEE3332-37F4-42D7-864B-6ECA73AA093A}"/>
              </a:ext>
            </a:extLst>
          </p:cNvPr>
          <p:cNvSpPr>
            <a:spLocks noGrp="1" noChangeArrowheads="1"/>
          </p:cNvSpPr>
          <p:nvPr>
            <p:ph type="body" idx="1"/>
          </p:nvPr>
        </p:nvSpPr>
        <p:spPr bwMode="auto">
          <a:xfrm>
            <a:off x="304800" y="1600200"/>
            <a:ext cx="85344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56004" name="Rectangle 4">
            <a:extLst>
              <a:ext uri="{FF2B5EF4-FFF2-40B4-BE49-F238E27FC236}">
                <a16:creationId xmlns:a16="http://schemas.microsoft.com/office/drawing/2014/main" id="{828A7B52-0CB4-4DA9-A7AC-CB1E55A997D1}"/>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mn-lt"/>
                <a:cs typeface="+mn-cs"/>
              </a:defRPr>
            </a:lvl1pPr>
          </a:lstStyle>
          <a:p>
            <a:endParaRPr lang="en-US" altLang="en-US"/>
          </a:p>
        </p:txBody>
      </p:sp>
      <p:sp>
        <p:nvSpPr>
          <p:cNvPr id="256005" name="Rectangle 5">
            <a:extLst>
              <a:ext uri="{FF2B5EF4-FFF2-40B4-BE49-F238E27FC236}">
                <a16:creationId xmlns:a16="http://schemas.microsoft.com/office/drawing/2014/main" id="{C60FB521-F914-4BFF-BA47-EAC1E327EF79}"/>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mn-lt"/>
                <a:cs typeface="+mn-cs"/>
              </a:defRPr>
            </a:lvl1pPr>
          </a:lstStyle>
          <a:p>
            <a:endParaRPr lang="en-US" altLang="en-US"/>
          </a:p>
        </p:txBody>
      </p:sp>
      <p:sp>
        <p:nvSpPr>
          <p:cNvPr id="256006" name="Rectangle 6">
            <a:extLst>
              <a:ext uri="{FF2B5EF4-FFF2-40B4-BE49-F238E27FC236}">
                <a16:creationId xmlns:a16="http://schemas.microsoft.com/office/drawing/2014/main" id="{3075C87F-B512-479E-B0DC-A28D47B4AA85}"/>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atin typeface="+mn-lt"/>
                <a:cs typeface="+mn-cs"/>
              </a:defRPr>
            </a:lvl1pPr>
          </a:lstStyle>
          <a:p>
            <a:fld id="{3FA84E7F-3426-4CF0-B087-CCEBAC4BC77F}"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6">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7" name="Straight Connector 6">
            <a:extLst>
              <a:ext uri="{FF2B5EF4-FFF2-40B4-BE49-F238E27FC236}">
                <a16:creationId xmlns:a16="http://schemas.microsoft.com/office/drawing/2014/main" id="{664B9E6E-DA4D-4733-94E3-8DFC4819232C}"/>
              </a:ext>
            </a:extLst>
          </p:cNvPr>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2053" name="Text Placeholder 7">
            <a:extLst>
              <a:ext uri="{FF2B5EF4-FFF2-40B4-BE49-F238E27FC236}">
                <a16:creationId xmlns:a16="http://schemas.microsoft.com/office/drawing/2014/main" id="{C58C6DFC-2809-43A1-A9BA-29690A731DA2}"/>
              </a:ext>
            </a:extLst>
          </p:cNvPr>
          <p:cNvSpPr>
            <a:spLocks noGrp="1"/>
          </p:cNvSpPr>
          <p:nvPr>
            <p:ph type="body" idx="1"/>
          </p:nvPr>
        </p:nvSpPr>
        <p:spPr bwMode="auto">
          <a:xfrm>
            <a:off x="304800" y="1143000"/>
            <a:ext cx="85344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Slide Number Placeholder 4">
            <a:extLst>
              <a:ext uri="{FF2B5EF4-FFF2-40B4-BE49-F238E27FC236}">
                <a16:creationId xmlns:a16="http://schemas.microsoft.com/office/drawing/2014/main" id="{A56A6FFE-A337-46FD-932A-2C13D4D0E04C}"/>
              </a:ext>
            </a:extLst>
          </p:cNvPr>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prstTxWarp prst="textNoShape">
              <a:avLst/>
            </a:prstTxWarp>
          </a:bodyPr>
          <a:lstStyle>
            <a:lvl1pPr algn="r">
              <a:defRPr sz="1200">
                <a:solidFill>
                  <a:srgbClr val="54679E"/>
                </a:solidFill>
                <a:latin typeface="Franklin Gothic Book" panose="020B0503020102020204" pitchFamily="34" charset="0"/>
              </a:defRPr>
            </a:lvl1pPr>
          </a:lstStyle>
          <a:p>
            <a:fld id="{F728E3CD-2FBA-4E02-A08C-DA1AAF40E238}" type="slidenum">
              <a:rPr lang="en-US" altLang="en-US"/>
              <a:pPr/>
              <a:t>‹#›</a:t>
            </a:fld>
            <a:endParaRPr lang="en-US" altLang="en-US"/>
          </a:p>
        </p:txBody>
      </p:sp>
      <p:sp>
        <p:nvSpPr>
          <p:cNvPr id="10" name="Title Placeholder 9">
            <a:extLst>
              <a:ext uri="{FF2B5EF4-FFF2-40B4-BE49-F238E27FC236}">
                <a16:creationId xmlns:a16="http://schemas.microsoft.com/office/drawing/2014/main" id="{DB50A007-40FE-4CE5-9518-84A518A96FAF}"/>
              </a:ext>
            </a:extLst>
          </p:cNvPr>
          <p:cNvSpPr>
            <a:spLocks noGrp="1"/>
          </p:cNvSpPr>
          <p:nvPr>
            <p:ph type="title"/>
          </p:nvPr>
        </p:nvSpPr>
        <p:spPr>
          <a:xfrm>
            <a:off x="304800" y="228600"/>
            <a:ext cx="8534400" cy="838200"/>
          </a:xfrm>
          <a:prstGeom prst="rect">
            <a:avLst/>
          </a:prstGeom>
        </p:spPr>
        <p:txBody>
          <a:bodyPr vert="horz" wrap="square" lIns="91440" tIns="45720" rIns="91440" bIns="45720" numCol="1" anchor="ctr" anchorCtr="0" compatLnSpc="1">
            <a:prstTxWarp prst="textNoShape">
              <a:avLst/>
            </a:prstTxWarp>
            <a:normAutofit/>
          </a:bodyPr>
          <a:lstStyle/>
          <a:p>
            <a:pPr lvl="0"/>
            <a:r>
              <a:rPr lang="en-US"/>
              <a:t>Click to edit Master title style</a:t>
            </a:r>
          </a:p>
        </p:txBody>
      </p:sp>
      <p:sp>
        <p:nvSpPr>
          <p:cNvPr id="9" name="Straight Connector 8">
            <a:extLst>
              <a:ext uri="{FF2B5EF4-FFF2-40B4-BE49-F238E27FC236}">
                <a16:creationId xmlns:a16="http://schemas.microsoft.com/office/drawing/2014/main" id="{7D03F484-443A-496B-A1C4-137592CC58DB}"/>
              </a:ext>
            </a:extLst>
          </p:cNvPr>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Straight Connector 11">
            <a:extLst>
              <a:ext uri="{FF2B5EF4-FFF2-40B4-BE49-F238E27FC236}">
                <a16:creationId xmlns:a16="http://schemas.microsoft.com/office/drawing/2014/main" id="{7D583382-F8DC-4ADD-B0D2-93FD2B698498}"/>
              </a:ext>
            </a:extLst>
          </p:cNvPr>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Tree>
    <p:extLst>
      <p:ext uri="{BB962C8B-B14F-4D97-AF65-F5344CB8AC3E}">
        <p14:creationId xmlns:p14="http://schemas.microsoft.com/office/powerpoint/2010/main" val="2291686814"/>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Lst>
  <p:hf hdr="0" ftr="0" dt="0"/>
  <p:txStyles>
    <p:titleStyle>
      <a:lvl1pPr algn="l" rtl="0" eaLnBrk="0" fontAlgn="base" hangingPunct="0">
        <a:spcBef>
          <a:spcPct val="0"/>
        </a:spcBef>
        <a:spcAft>
          <a:spcPct val="0"/>
        </a:spcAft>
        <a:defRPr sz="4000" kern="1200" cap="all">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Franklin Gothic Medium" pitchFamily="34" charset="0"/>
        </a:defRPr>
      </a:lvl2pPr>
      <a:lvl3pPr algn="l" rtl="0" eaLnBrk="0" fontAlgn="base" hangingPunct="0">
        <a:spcBef>
          <a:spcPct val="0"/>
        </a:spcBef>
        <a:spcAft>
          <a:spcPct val="0"/>
        </a:spcAft>
        <a:defRPr sz="4000">
          <a:solidFill>
            <a:schemeClr val="tx2"/>
          </a:solidFill>
          <a:latin typeface="Franklin Gothic Medium" pitchFamily="34" charset="0"/>
        </a:defRPr>
      </a:lvl3pPr>
      <a:lvl4pPr algn="l" rtl="0" eaLnBrk="0" fontAlgn="base" hangingPunct="0">
        <a:spcBef>
          <a:spcPct val="0"/>
        </a:spcBef>
        <a:spcAft>
          <a:spcPct val="0"/>
        </a:spcAft>
        <a:defRPr sz="4000">
          <a:solidFill>
            <a:schemeClr val="tx2"/>
          </a:solidFill>
          <a:latin typeface="Franklin Gothic Medium" pitchFamily="34" charset="0"/>
        </a:defRPr>
      </a:lvl4pPr>
      <a:lvl5pPr algn="l" rtl="0" eaLnBrk="0" fontAlgn="base" hangingPunct="0">
        <a:spcBef>
          <a:spcPct val="0"/>
        </a:spcBef>
        <a:spcAft>
          <a:spcPct val="0"/>
        </a:spcAft>
        <a:defRPr sz="4000">
          <a:solidFill>
            <a:schemeClr val="tx2"/>
          </a:solidFill>
          <a:latin typeface="Franklin Gothic Medium" pitchFamily="34" charset="0"/>
        </a:defRPr>
      </a:lvl5pPr>
      <a:lvl6pPr marL="457200" algn="l" rtl="0" fontAlgn="base">
        <a:spcBef>
          <a:spcPct val="0"/>
        </a:spcBef>
        <a:spcAft>
          <a:spcPct val="0"/>
        </a:spcAft>
        <a:defRPr sz="4000">
          <a:solidFill>
            <a:schemeClr val="tx2"/>
          </a:solidFill>
          <a:latin typeface="Franklin Gothic Medium" pitchFamily="34" charset="0"/>
        </a:defRPr>
      </a:lvl6pPr>
      <a:lvl7pPr marL="914400" algn="l" rtl="0" fontAlgn="base">
        <a:spcBef>
          <a:spcPct val="0"/>
        </a:spcBef>
        <a:spcAft>
          <a:spcPct val="0"/>
        </a:spcAft>
        <a:defRPr sz="4000">
          <a:solidFill>
            <a:schemeClr val="tx2"/>
          </a:solidFill>
          <a:latin typeface="Franklin Gothic Medium" pitchFamily="34" charset="0"/>
        </a:defRPr>
      </a:lvl7pPr>
      <a:lvl8pPr marL="1371600" algn="l" rtl="0" fontAlgn="base">
        <a:spcBef>
          <a:spcPct val="0"/>
        </a:spcBef>
        <a:spcAft>
          <a:spcPct val="0"/>
        </a:spcAft>
        <a:defRPr sz="4000">
          <a:solidFill>
            <a:schemeClr val="tx2"/>
          </a:solidFill>
          <a:latin typeface="Franklin Gothic Medium" pitchFamily="34" charset="0"/>
        </a:defRPr>
      </a:lvl8pPr>
      <a:lvl9pPr marL="1828800" algn="l" rtl="0" fontAlgn="base">
        <a:spcBef>
          <a:spcPct val="0"/>
        </a:spcBef>
        <a:spcAft>
          <a:spcPct val="0"/>
        </a:spcAft>
        <a:defRPr sz="4000">
          <a:solidFill>
            <a:schemeClr val="tx2"/>
          </a:solidFill>
          <a:latin typeface="Franklin Gothic Medium" pitchFamily="34" charset="0"/>
        </a:defRPr>
      </a:lvl9pPr>
    </p:titleStyle>
    <p:body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Ù"/>
        <a:defRPr sz="3200"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Clr>
          <a:schemeClr val="accent1"/>
        </a:buClr>
        <a:buSzPct val="90000"/>
        <a:buFont typeface="Wingdings" panose="05000000000000000000" pitchFamily="2" charset="2"/>
        <a:buChar char="§"/>
        <a:defRPr sz="28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1"/>
          </a:solidFill>
          <a:latin typeface="Arial" pitchFamily="34" charset="0"/>
          <a:ea typeface="+mn-ea"/>
          <a:cs typeface="Arial" pitchFamily="34" charset="0"/>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939393"/>
            </a:gs>
            <a:gs pos="100000">
              <a:schemeClr val="bg1"/>
            </a:gs>
          </a:gsLst>
          <a:lin ang="2700000" scaled="1"/>
        </a:gra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4E1A65AB-686E-4ECF-AF65-6B7E4B831A74}"/>
              </a:ext>
            </a:extLst>
          </p:cNvPr>
          <p:cNvGrpSpPr>
            <a:grpSpLocks/>
          </p:cNvGrpSpPr>
          <p:nvPr/>
        </p:nvGrpSpPr>
        <p:grpSpPr bwMode="auto">
          <a:xfrm>
            <a:off x="0" y="0"/>
            <a:ext cx="9144000" cy="6856413"/>
            <a:chOff x="0" y="0"/>
            <a:chExt cx="5760" cy="4319"/>
          </a:xfrm>
        </p:grpSpPr>
        <p:sp>
          <p:nvSpPr>
            <p:cNvPr id="8195" name="Freeform 3">
              <a:extLst>
                <a:ext uri="{FF2B5EF4-FFF2-40B4-BE49-F238E27FC236}">
                  <a16:creationId xmlns:a16="http://schemas.microsoft.com/office/drawing/2014/main" id="{E2D52888-6CB3-42F7-BAC2-989067B4228C}"/>
                </a:ext>
              </a:extLst>
            </p:cNvPr>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p:spPr>
          <p:txBody>
            <a:bodyPr/>
            <a:lstStyle/>
            <a:p>
              <a:pPr eaLnBrk="1" hangingPunct="1">
                <a:defRPr/>
              </a:pPr>
              <a:endParaRPr lang="en-US"/>
            </a:p>
          </p:txBody>
        </p:sp>
        <p:sp>
          <p:nvSpPr>
            <p:cNvPr id="8196" name="Freeform 4">
              <a:extLst>
                <a:ext uri="{FF2B5EF4-FFF2-40B4-BE49-F238E27FC236}">
                  <a16:creationId xmlns:a16="http://schemas.microsoft.com/office/drawing/2014/main" id="{79BBFCB4-67EC-4B14-844C-8EF9E5C3FB0A}"/>
                </a:ext>
              </a:extLst>
            </p:cNvPr>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p:spPr>
          <p:txBody>
            <a:bodyPr/>
            <a:lstStyle/>
            <a:p>
              <a:pPr eaLnBrk="1" hangingPunct="1">
                <a:defRPr/>
              </a:pPr>
              <a:endParaRPr lang="en-US"/>
            </a:p>
          </p:txBody>
        </p:sp>
        <p:sp>
          <p:nvSpPr>
            <p:cNvPr id="8197" name="Freeform 5">
              <a:extLst>
                <a:ext uri="{FF2B5EF4-FFF2-40B4-BE49-F238E27FC236}">
                  <a16:creationId xmlns:a16="http://schemas.microsoft.com/office/drawing/2014/main" id="{3906C24D-52A9-4891-8F59-1DF8ADBC5D8B}"/>
                </a:ext>
              </a:extLst>
            </p:cNvPr>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p:spPr>
          <p:txBody>
            <a:bodyPr/>
            <a:lstStyle/>
            <a:p>
              <a:pPr eaLnBrk="1" hangingPunct="1">
                <a:defRPr/>
              </a:pPr>
              <a:endParaRPr lang="en-US"/>
            </a:p>
          </p:txBody>
        </p:sp>
        <p:sp>
          <p:nvSpPr>
            <p:cNvPr id="1032" name="Freeform 6">
              <a:extLst>
                <a:ext uri="{FF2B5EF4-FFF2-40B4-BE49-F238E27FC236}">
                  <a16:creationId xmlns:a16="http://schemas.microsoft.com/office/drawing/2014/main" id="{97A00F39-3728-4B34-B9A8-DA6571D36A1F}"/>
                </a:ext>
              </a:extLst>
            </p:cNvPr>
            <p:cNvSpPr>
              <a:spLocks/>
            </p:cNvSpPr>
            <p:nvPr/>
          </p:nvSpPr>
          <p:spPr bwMode="hidden">
            <a:xfrm>
              <a:off x="4038" y="3577"/>
              <a:ext cx="1720" cy="65"/>
            </a:xfrm>
            <a:custGeom>
              <a:avLst/>
              <a:gdLst>
                <a:gd name="T0" fmla="*/ 1716 w 1722"/>
                <a:gd name="T1" fmla="*/ 63 h 66"/>
                <a:gd name="T2" fmla="*/ 1716 w 1722"/>
                <a:gd name="T3" fmla="*/ 57 h 66"/>
                <a:gd name="T4" fmla="*/ 0 w 1722"/>
                <a:gd name="T5" fmla="*/ 0 h 66"/>
                <a:gd name="T6" fmla="*/ 0 w 1722"/>
                <a:gd name="T7" fmla="*/ 45 h 66"/>
                <a:gd name="T8" fmla="*/ 1716 w 1722"/>
                <a:gd name="T9" fmla="*/ 63 h 66"/>
                <a:gd name="T10" fmla="*/ 1716 w 1722"/>
                <a:gd name="T11" fmla="*/ 63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99" name="Freeform 7">
              <a:extLst>
                <a:ext uri="{FF2B5EF4-FFF2-40B4-BE49-F238E27FC236}">
                  <a16:creationId xmlns:a16="http://schemas.microsoft.com/office/drawing/2014/main" id="{106714E2-0F7D-4F0C-978B-DDCC6F5BD0D1}"/>
                </a:ext>
              </a:extLst>
            </p:cNvPr>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p:spPr>
          <p:txBody>
            <a:bodyPr/>
            <a:lstStyle/>
            <a:p>
              <a:pPr eaLnBrk="1" hangingPunct="1">
                <a:defRPr/>
              </a:pPr>
              <a:endParaRPr lang="en-US"/>
            </a:p>
          </p:txBody>
        </p:sp>
        <p:sp>
          <p:nvSpPr>
            <p:cNvPr id="1034" name="Freeform 8">
              <a:extLst>
                <a:ext uri="{FF2B5EF4-FFF2-40B4-BE49-F238E27FC236}">
                  <a16:creationId xmlns:a16="http://schemas.microsoft.com/office/drawing/2014/main" id="{280E4451-321E-4525-8CD6-9C835154862F}"/>
                </a:ext>
              </a:extLst>
            </p:cNvPr>
            <p:cNvSpPr>
              <a:spLocks/>
            </p:cNvSpPr>
            <p:nvPr/>
          </p:nvSpPr>
          <p:spPr bwMode="hidden">
            <a:xfrm>
              <a:off x="4784" y="3702"/>
              <a:ext cx="974" cy="101"/>
            </a:xfrm>
            <a:custGeom>
              <a:avLst/>
              <a:gdLst>
                <a:gd name="T0" fmla="*/ 972 w 975"/>
                <a:gd name="T1" fmla="*/ 48 h 101"/>
                <a:gd name="T2" fmla="*/ 972 w 975"/>
                <a:gd name="T3" fmla="*/ 0 h 101"/>
                <a:gd name="T4" fmla="*/ 0 w 975"/>
                <a:gd name="T5" fmla="*/ 24 h 101"/>
                <a:gd name="T6" fmla="*/ 0 w 975"/>
                <a:gd name="T7" fmla="*/ 101 h 101"/>
                <a:gd name="T8" fmla="*/ 972 w 975"/>
                <a:gd name="T9" fmla="*/ 48 h 101"/>
                <a:gd name="T10" fmla="*/ 972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5" name="Freeform 9">
              <a:extLst>
                <a:ext uri="{FF2B5EF4-FFF2-40B4-BE49-F238E27FC236}">
                  <a16:creationId xmlns:a16="http://schemas.microsoft.com/office/drawing/2014/main" id="{CAA4B889-9CCF-4CAA-A809-FC74DECE11FF}"/>
                </a:ext>
              </a:extLst>
            </p:cNvPr>
            <p:cNvSpPr>
              <a:spLocks/>
            </p:cNvSpPr>
            <p:nvPr/>
          </p:nvSpPr>
          <p:spPr bwMode="hidden">
            <a:xfrm>
              <a:off x="3619" y="3815"/>
              <a:ext cx="2139" cy="198"/>
            </a:xfrm>
            <a:custGeom>
              <a:avLst/>
              <a:gdLst>
                <a:gd name="T0" fmla="*/ 2135 w 2141"/>
                <a:gd name="T1" fmla="*/ 0 h 198"/>
                <a:gd name="T2" fmla="*/ 0 w 2141"/>
                <a:gd name="T3" fmla="*/ 156 h 198"/>
                <a:gd name="T4" fmla="*/ 0 w 2141"/>
                <a:gd name="T5" fmla="*/ 198 h 198"/>
                <a:gd name="T6" fmla="*/ 2135 w 2141"/>
                <a:gd name="T7" fmla="*/ 0 h 198"/>
                <a:gd name="T8" fmla="*/ 2135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02" name="Freeform 10">
              <a:extLst>
                <a:ext uri="{FF2B5EF4-FFF2-40B4-BE49-F238E27FC236}">
                  <a16:creationId xmlns:a16="http://schemas.microsoft.com/office/drawing/2014/main" id="{CACC0051-FAD1-4B37-89AC-3851026774E4}"/>
                </a:ext>
              </a:extLst>
            </p:cNvPr>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p:spPr>
          <p:txBody>
            <a:bodyPr/>
            <a:lstStyle/>
            <a:p>
              <a:pPr eaLnBrk="1" hangingPunct="1">
                <a:defRPr/>
              </a:pPr>
              <a:endParaRPr lang="en-US"/>
            </a:p>
          </p:txBody>
        </p:sp>
        <p:sp>
          <p:nvSpPr>
            <p:cNvPr id="1037" name="Freeform 11">
              <a:extLst>
                <a:ext uri="{FF2B5EF4-FFF2-40B4-BE49-F238E27FC236}">
                  <a16:creationId xmlns:a16="http://schemas.microsoft.com/office/drawing/2014/main" id="{D39E8437-8643-4D00-BC7F-055957DE6DBB}"/>
                </a:ext>
              </a:extLst>
            </p:cNvPr>
            <p:cNvSpPr>
              <a:spLocks/>
            </p:cNvSpPr>
            <p:nvPr/>
          </p:nvSpPr>
          <p:spPr bwMode="hidden">
            <a:xfrm>
              <a:off x="2097" y="4043"/>
              <a:ext cx="2514" cy="276"/>
            </a:xfrm>
            <a:custGeom>
              <a:avLst/>
              <a:gdLst>
                <a:gd name="T0" fmla="*/ 2173 w 2517"/>
                <a:gd name="T1" fmla="*/ 276 h 276"/>
                <a:gd name="T2" fmla="*/ 2508 w 2517"/>
                <a:gd name="T3" fmla="*/ 204 h 276"/>
                <a:gd name="T4" fmla="*/ 2251 w 2517"/>
                <a:gd name="T5" fmla="*/ 0 h 276"/>
                <a:gd name="T6" fmla="*/ 0 w 2517"/>
                <a:gd name="T7" fmla="*/ 276 h 276"/>
                <a:gd name="T8" fmla="*/ 2173 w 2517"/>
                <a:gd name="T9" fmla="*/ 276 h 276"/>
                <a:gd name="T10" fmla="*/ 2173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04" name="Freeform 12">
              <a:extLst>
                <a:ext uri="{FF2B5EF4-FFF2-40B4-BE49-F238E27FC236}">
                  <a16:creationId xmlns:a16="http://schemas.microsoft.com/office/drawing/2014/main" id="{E9DD4591-6F39-4A3E-88CF-4FBD560F7124}"/>
                </a:ext>
              </a:extLst>
            </p:cNvPr>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p:spPr>
          <p:txBody>
            <a:bodyPr/>
            <a:lstStyle/>
            <a:p>
              <a:pPr eaLnBrk="1" hangingPunct="1">
                <a:defRPr/>
              </a:pPr>
              <a:endParaRPr lang="en-US"/>
            </a:p>
          </p:txBody>
        </p:sp>
        <p:sp>
          <p:nvSpPr>
            <p:cNvPr id="1039" name="Freeform 13">
              <a:extLst>
                <a:ext uri="{FF2B5EF4-FFF2-40B4-BE49-F238E27FC236}">
                  <a16:creationId xmlns:a16="http://schemas.microsoft.com/office/drawing/2014/main" id="{075AD41E-36CE-41DA-B5DC-A5874F9DBD2B}"/>
                </a:ext>
              </a:extLst>
            </p:cNvPr>
            <p:cNvSpPr>
              <a:spLocks/>
            </p:cNvSpPr>
            <p:nvPr/>
          </p:nvSpPr>
          <p:spPr bwMode="hidden">
            <a:xfrm>
              <a:off x="5030" y="3151"/>
              <a:ext cx="728" cy="240"/>
            </a:xfrm>
            <a:custGeom>
              <a:avLst/>
              <a:gdLst>
                <a:gd name="T0" fmla="*/ 726 w 729"/>
                <a:gd name="T1" fmla="*/ 240 h 240"/>
                <a:gd name="T2" fmla="*/ 0 w 729"/>
                <a:gd name="T3" fmla="*/ 0 h 240"/>
                <a:gd name="T4" fmla="*/ 0 w 729"/>
                <a:gd name="T5" fmla="*/ 6 h 240"/>
                <a:gd name="T6" fmla="*/ 726 w 729"/>
                <a:gd name="T7" fmla="*/ 240 h 240"/>
                <a:gd name="T8" fmla="*/ 726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06" name="Freeform 14">
              <a:extLst>
                <a:ext uri="{FF2B5EF4-FFF2-40B4-BE49-F238E27FC236}">
                  <a16:creationId xmlns:a16="http://schemas.microsoft.com/office/drawing/2014/main" id="{7348C1CF-971D-4249-9DE4-87FB162460F1}"/>
                </a:ext>
              </a:extLst>
            </p:cNvPr>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p:spPr>
          <p:txBody>
            <a:bodyPr/>
            <a:lstStyle/>
            <a:p>
              <a:pPr eaLnBrk="1" hangingPunct="1">
                <a:defRPr/>
              </a:pPr>
              <a:endParaRPr lang="en-US"/>
            </a:p>
          </p:txBody>
        </p:sp>
        <p:sp>
          <p:nvSpPr>
            <p:cNvPr id="1041" name="Freeform 15">
              <a:extLst>
                <a:ext uri="{FF2B5EF4-FFF2-40B4-BE49-F238E27FC236}">
                  <a16:creationId xmlns:a16="http://schemas.microsoft.com/office/drawing/2014/main" id="{9E5A2706-E752-4109-BA47-404E20488FE8}"/>
                </a:ext>
              </a:extLst>
            </p:cNvPr>
            <p:cNvSpPr>
              <a:spLocks/>
            </p:cNvSpPr>
            <p:nvPr/>
          </p:nvSpPr>
          <p:spPr bwMode="hidden">
            <a:xfrm>
              <a:off x="5030" y="3049"/>
              <a:ext cx="728" cy="318"/>
            </a:xfrm>
            <a:custGeom>
              <a:avLst/>
              <a:gdLst>
                <a:gd name="T0" fmla="*/ 726 w 729"/>
                <a:gd name="T1" fmla="*/ 318 h 318"/>
                <a:gd name="T2" fmla="*/ 726 w 729"/>
                <a:gd name="T3" fmla="*/ 312 h 318"/>
                <a:gd name="T4" fmla="*/ 0 w 729"/>
                <a:gd name="T5" fmla="*/ 0 h 318"/>
                <a:gd name="T6" fmla="*/ 0 w 729"/>
                <a:gd name="T7" fmla="*/ 54 h 318"/>
                <a:gd name="T8" fmla="*/ 726 w 729"/>
                <a:gd name="T9" fmla="*/ 318 h 318"/>
                <a:gd name="T10" fmla="*/ 726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08" name="Freeform 16">
              <a:extLst>
                <a:ext uri="{FF2B5EF4-FFF2-40B4-BE49-F238E27FC236}">
                  <a16:creationId xmlns:a16="http://schemas.microsoft.com/office/drawing/2014/main" id="{2869F854-2223-4D27-940E-41AA47FF60FB}"/>
                </a:ext>
              </a:extLst>
            </p:cNvPr>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p:spPr>
          <p:txBody>
            <a:bodyPr/>
            <a:lstStyle/>
            <a:p>
              <a:pPr eaLnBrk="1" hangingPunct="1">
                <a:defRPr/>
              </a:pPr>
              <a:endParaRPr lang="en-US"/>
            </a:p>
          </p:txBody>
        </p:sp>
        <p:sp>
          <p:nvSpPr>
            <p:cNvPr id="8209" name="Freeform 17">
              <a:extLst>
                <a:ext uri="{FF2B5EF4-FFF2-40B4-BE49-F238E27FC236}">
                  <a16:creationId xmlns:a16="http://schemas.microsoft.com/office/drawing/2014/main" id="{BD8479B1-3F9C-4439-B9B3-9C3C2D9B4A08}"/>
                </a:ext>
              </a:extLst>
            </p:cNvPr>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p:spPr>
          <p:txBody>
            <a:bodyPr/>
            <a:lstStyle/>
            <a:p>
              <a:pPr eaLnBrk="1" hangingPunct="1">
                <a:defRPr/>
              </a:pPr>
              <a:endParaRPr lang="en-US"/>
            </a:p>
          </p:txBody>
        </p:sp>
        <p:sp>
          <p:nvSpPr>
            <p:cNvPr id="8210" name="Freeform 18">
              <a:extLst>
                <a:ext uri="{FF2B5EF4-FFF2-40B4-BE49-F238E27FC236}">
                  <a16:creationId xmlns:a16="http://schemas.microsoft.com/office/drawing/2014/main" id="{76C874D1-B2BF-416C-9BBB-768C577F4F2D}"/>
                </a:ext>
              </a:extLst>
            </p:cNvPr>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p:spPr>
          <p:txBody>
            <a:bodyPr/>
            <a:lstStyle/>
            <a:p>
              <a:pPr eaLnBrk="1" hangingPunct="1">
                <a:defRPr/>
              </a:pPr>
              <a:endParaRPr lang="en-US"/>
            </a:p>
          </p:txBody>
        </p:sp>
        <p:sp>
          <p:nvSpPr>
            <p:cNvPr id="1045" name="Freeform 19">
              <a:extLst>
                <a:ext uri="{FF2B5EF4-FFF2-40B4-BE49-F238E27FC236}">
                  <a16:creationId xmlns:a16="http://schemas.microsoft.com/office/drawing/2014/main" id="{283824AB-848F-489A-A7AA-51F98BDB428A}"/>
                </a:ext>
              </a:extLst>
            </p:cNvPr>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12" name="Freeform 20">
              <a:extLst>
                <a:ext uri="{FF2B5EF4-FFF2-40B4-BE49-F238E27FC236}">
                  <a16:creationId xmlns:a16="http://schemas.microsoft.com/office/drawing/2014/main" id="{1BBCA374-E2B6-41ED-A265-BD48C6918C91}"/>
                </a:ext>
              </a:extLst>
            </p:cNvPr>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p:spPr>
          <p:txBody>
            <a:bodyPr/>
            <a:lstStyle/>
            <a:p>
              <a:pPr eaLnBrk="1" hangingPunct="1">
                <a:defRPr/>
              </a:pPr>
              <a:endParaRPr lang="en-US"/>
            </a:p>
          </p:txBody>
        </p:sp>
        <p:sp>
          <p:nvSpPr>
            <p:cNvPr id="1047" name="Freeform 21">
              <a:extLst>
                <a:ext uri="{FF2B5EF4-FFF2-40B4-BE49-F238E27FC236}">
                  <a16:creationId xmlns:a16="http://schemas.microsoft.com/office/drawing/2014/main" id="{238BA3A2-2156-4506-B0AD-135A9D23D23F}"/>
                </a:ext>
              </a:extLst>
            </p:cNvPr>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14" name="Freeform 22">
              <a:extLst>
                <a:ext uri="{FF2B5EF4-FFF2-40B4-BE49-F238E27FC236}">
                  <a16:creationId xmlns:a16="http://schemas.microsoft.com/office/drawing/2014/main" id="{B2CBBBF4-C961-47E3-A057-CC59E662B3C4}"/>
                </a:ext>
              </a:extLst>
            </p:cNvPr>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p:spPr>
          <p:txBody>
            <a:bodyPr/>
            <a:lstStyle/>
            <a:p>
              <a:pPr eaLnBrk="1" hangingPunct="1">
                <a:defRPr/>
              </a:pPr>
              <a:endParaRPr lang="en-US"/>
            </a:p>
          </p:txBody>
        </p:sp>
        <p:sp>
          <p:nvSpPr>
            <p:cNvPr id="8215" name="Freeform 23">
              <a:extLst>
                <a:ext uri="{FF2B5EF4-FFF2-40B4-BE49-F238E27FC236}">
                  <a16:creationId xmlns:a16="http://schemas.microsoft.com/office/drawing/2014/main" id="{DF81369E-8E0B-41E5-AE71-1B4E655B120C}"/>
                </a:ext>
              </a:extLst>
            </p:cNvPr>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p:spPr>
          <p:txBody>
            <a:bodyPr/>
            <a:lstStyle/>
            <a:p>
              <a:pPr eaLnBrk="1" hangingPunct="1">
                <a:defRPr/>
              </a:pPr>
              <a:endParaRPr lang="en-US"/>
            </a:p>
          </p:txBody>
        </p:sp>
        <p:sp>
          <p:nvSpPr>
            <p:cNvPr id="8216" name="Freeform 24">
              <a:extLst>
                <a:ext uri="{FF2B5EF4-FFF2-40B4-BE49-F238E27FC236}">
                  <a16:creationId xmlns:a16="http://schemas.microsoft.com/office/drawing/2014/main" id="{11DA9244-6D34-4D6E-A246-5184DC3B9D85}"/>
                </a:ext>
              </a:extLst>
            </p:cNvPr>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p:spPr>
          <p:txBody>
            <a:bodyPr/>
            <a:lstStyle/>
            <a:p>
              <a:pPr eaLnBrk="1" hangingPunct="1">
                <a:defRPr/>
              </a:pPr>
              <a:endParaRPr lang="en-US"/>
            </a:p>
          </p:txBody>
        </p:sp>
        <p:sp>
          <p:nvSpPr>
            <p:cNvPr id="1051" name="Freeform 25">
              <a:extLst>
                <a:ext uri="{FF2B5EF4-FFF2-40B4-BE49-F238E27FC236}">
                  <a16:creationId xmlns:a16="http://schemas.microsoft.com/office/drawing/2014/main" id="{B2E52270-C16F-4C8B-AD7E-530E667A9305}"/>
                </a:ext>
              </a:extLst>
            </p:cNvPr>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18" name="Freeform 26">
              <a:extLst>
                <a:ext uri="{FF2B5EF4-FFF2-40B4-BE49-F238E27FC236}">
                  <a16:creationId xmlns:a16="http://schemas.microsoft.com/office/drawing/2014/main" id="{4D0F2175-C9CD-45B0-9321-AAA7EA251F19}"/>
                </a:ext>
              </a:extLst>
            </p:cNvPr>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p:spPr>
          <p:txBody>
            <a:bodyPr/>
            <a:lstStyle/>
            <a:p>
              <a:pPr eaLnBrk="1" hangingPunct="1">
                <a:defRPr/>
              </a:pPr>
              <a:endParaRPr lang="en-US"/>
            </a:p>
          </p:txBody>
        </p:sp>
        <p:sp>
          <p:nvSpPr>
            <p:cNvPr id="8219" name="Freeform 27">
              <a:extLst>
                <a:ext uri="{FF2B5EF4-FFF2-40B4-BE49-F238E27FC236}">
                  <a16:creationId xmlns:a16="http://schemas.microsoft.com/office/drawing/2014/main" id="{B58FFABC-0915-4313-ADB9-2A841A18FFC7}"/>
                </a:ext>
              </a:extLst>
            </p:cNvPr>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n-US"/>
            </a:p>
          </p:txBody>
        </p:sp>
        <p:sp>
          <p:nvSpPr>
            <p:cNvPr id="1054" name="Freeform 28">
              <a:extLst>
                <a:ext uri="{FF2B5EF4-FFF2-40B4-BE49-F238E27FC236}">
                  <a16:creationId xmlns:a16="http://schemas.microsoft.com/office/drawing/2014/main" id="{6192BE4B-73CF-4E46-B646-5B5AE9F6734B}"/>
                </a:ext>
              </a:extLst>
            </p:cNvPr>
            <p:cNvSpPr>
              <a:spLocks/>
            </p:cNvSpPr>
            <p:nvPr/>
          </p:nvSpPr>
          <p:spPr bwMode="hidden">
            <a:xfrm>
              <a:off x="5698" y="653"/>
              <a:ext cx="60" cy="311"/>
            </a:xfrm>
            <a:custGeom>
              <a:avLst/>
              <a:gdLst>
                <a:gd name="T0" fmla="*/ 0 w 60"/>
                <a:gd name="T1" fmla="*/ 144 h 312"/>
                <a:gd name="T2" fmla="*/ 60 w 60"/>
                <a:gd name="T3" fmla="*/ 309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21" name="Freeform 29">
              <a:extLst>
                <a:ext uri="{FF2B5EF4-FFF2-40B4-BE49-F238E27FC236}">
                  <a16:creationId xmlns:a16="http://schemas.microsoft.com/office/drawing/2014/main" id="{812C4EB7-BB1E-4045-8654-FBDE0E87C05C}"/>
                </a:ext>
              </a:extLst>
            </p:cNvPr>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p:spPr>
          <p:txBody>
            <a:bodyPr/>
            <a:lstStyle/>
            <a:p>
              <a:pPr eaLnBrk="1" hangingPunct="1">
                <a:defRPr/>
              </a:pPr>
              <a:endParaRPr lang="en-US"/>
            </a:p>
          </p:txBody>
        </p:sp>
        <p:sp>
          <p:nvSpPr>
            <p:cNvPr id="1056" name="Freeform 30">
              <a:extLst>
                <a:ext uri="{FF2B5EF4-FFF2-40B4-BE49-F238E27FC236}">
                  <a16:creationId xmlns:a16="http://schemas.microsoft.com/office/drawing/2014/main" id="{212E1765-7390-45A1-BBDF-44A7DBA08B3F}"/>
                </a:ext>
              </a:extLst>
            </p:cNvPr>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23" name="Freeform 31">
              <a:extLst>
                <a:ext uri="{FF2B5EF4-FFF2-40B4-BE49-F238E27FC236}">
                  <a16:creationId xmlns:a16="http://schemas.microsoft.com/office/drawing/2014/main" id="{D83A974A-5B2D-4E79-A296-F9EDE324E5DF}"/>
                </a:ext>
              </a:extLst>
            </p:cNvPr>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p:spPr>
          <p:txBody>
            <a:bodyPr/>
            <a:lstStyle/>
            <a:p>
              <a:pPr eaLnBrk="1" hangingPunct="1">
                <a:defRPr/>
              </a:pPr>
              <a:endParaRPr lang="en-US"/>
            </a:p>
          </p:txBody>
        </p:sp>
        <p:sp>
          <p:nvSpPr>
            <p:cNvPr id="8224" name="Freeform 32">
              <a:extLst>
                <a:ext uri="{FF2B5EF4-FFF2-40B4-BE49-F238E27FC236}">
                  <a16:creationId xmlns:a16="http://schemas.microsoft.com/office/drawing/2014/main" id="{654FD17C-7D8E-4277-B2D5-AB600588B976}"/>
                </a:ext>
              </a:extLst>
            </p:cNvPr>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p:spPr>
          <p:txBody>
            <a:bodyPr/>
            <a:lstStyle/>
            <a:p>
              <a:pPr eaLnBrk="1" hangingPunct="1">
                <a:defRPr/>
              </a:pPr>
              <a:endParaRPr lang="en-US"/>
            </a:p>
          </p:txBody>
        </p:sp>
        <p:sp>
          <p:nvSpPr>
            <p:cNvPr id="8225" name="Freeform 33">
              <a:extLst>
                <a:ext uri="{FF2B5EF4-FFF2-40B4-BE49-F238E27FC236}">
                  <a16:creationId xmlns:a16="http://schemas.microsoft.com/office/drawing/2014/main" id="{EA1E518A-C055-4DC8-B52F-58CAE82C521C}"/>
                </a:ext>
              </a:extLst>
            </p:cNvPr>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p:spPr>
          <p:txBody>
            <a:bodyPr/>
            <a:lstStyle/>
            <a:p>
              <a:pPr eaLnBrk="1" hangingPunct="1">
                <a:defRPr/>
              </a:pPr>
              <a:endParaRPr lang="en-US"/>
            </a:p>
          </p:txBody>
        </p:sp>
        <p:sp>
          <p:nvSpPr>
            <p:cNvPr id="8226" name="Freeform 34">
              <a:extLst>
                <a:ext uri="{FF2B5EF4-FFF2-40B4-BE49-F238E27FC236}">
                  <a16:creationId xmlns:a16="http://schemas.microsoft.com/office/drawing/2014/main" id="{A816D1DE-C906-47C8-861C-4CFB1752E629}"/>
                </a:ext>
              </a:extLst>
            </p:cNvPr>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p:spPr>
          <p:txBody>
            <a:bodyPr/>
            <a:lstStyle/>
            <a:p>
              <a:pPr eaLnBrk="1" hangingPunct="1">
                <a:defRPr/>
              </a:pPr>
              <a:endParaRPr lang="en-US"/>
            </a:p>
          </p:txBody>
        </p:sp>
        <p:sp>
          <p:nvSpPr>
            <p:cNvPr id="8227" name="Freeform 35">
              <a:extLst>
                <a:ext uri="{FF2B5EF4-FFF2-40B4-BE49-F238E27FC236}">
                  <a16:creationId xmlns:a16="http://schemas.microsoft.com/office/drawing/2014/main" id="{DAEFE6CD-EB03-4EE2-8772-D1359449A6ED}"/>
                </a:ext>
              </a:extLst>
            </p:cNvPr>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n-US"/>
            </a:p>
          </p:txBody>
        </p:sp>
        <p:sp>
          <p:nvSpPr>
            <p:cNvPr id="8228" name="Freeform 36">
              <a:extLst>
                <a:ext uri="{FF2B5EF4-FFF2-40B4-BE49-F238E27FC236}">
                  <a16:creationId xmlns:a16="http://schemas.microsoft.com/office/drawing/2014/main" id="{974E39E8-9106-4C22-8F54-A88562167F0D}"/>
                </a:ext>
              </a:extLst>
            </p:cNvPr>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p:spPr>
          <p:txBody>
            <a:bodyPr/>
            <a:lstStyle/>
            <a:p>
              <a:pPr eaLnBrk="1" hangingPunct="1">
                <a:defRPr/>
              </a:pPr>
              <a:endParaRPr lang="en-US"/>
            </a:p>
          </p:txBody>
        </p:sp>
        <p:sp>
          <p:nvSpPr>
            <p:cNvPr id="8229" name="Freeform 37">
              <a:extLst>
                <a:ext uri="{FF2B5EF4-FFF2-40B4-BE49-F238E27FC236}">
                  <a16:creationId xmlns:a16="http://schemas.microsoft.com/office/drawing/2014/main" id="{03C108A2-2618-4FDD-A4E3-A6B8D127D573}"/>
                </a:ext>
              </a:extLst>
            </p:cNvPr>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p:spPr>
          <p:txBody>
            <a:bodyPr/>
            <a:lstStyle/>
            <a:p>
              <a:pPr eaLnBrk="1" hangingPunct="1">
                <a:defRPr/>
              </a:pPr>
              <a:endParaRPr lang="en-US"/>
            </a:p>
          </p:txBody>
        </p:sp>
        <p:sp>
          <p:nvSpPr>
            <p:cNvPr id="8230" name="Freeform 38">
              <a:extLst>
                <a:ext uri="{FF2B5EF4-FFF2-40B4-BE49-F238E27FC236}">
                  <a16:creationId xmlns:a16="http://schemas.microsoft.com/office/drawing/2014/main" id="{5FD7CD42-3267-415C-BA2F-AF5BD0A3EF18}"/>
                </a:ext>
              </a:extLst>
            </p:cNvPr>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p:spPr>
          <p:txBody>
            <a:bodyPr/>
            <a:lstStyle/>
            <a:p>
              <a:pPr eaLnBrk="1" hangingPunct="1">
                <a:defRPr/>
              </a:pPr>
              <a:endParaRPr lang="en-US"/>
            </a:p>
          </p:txBody>
        </p:sp>
        <p:grpSp>
          <p:nvGrpSpPr>
            <p:cNvPr id="1065" name="Group 39">
              <a:extLst>
                <a:ext uri="{FF2B5EF4-FFF2-40B4-BE49-F238E27FC236}">
                  <a16:creationId xmlns:a16="http://schemas.microsoft.com/office/drawing/2014/main" id="{6AADF98A-93FD-4726-BD9F-4B804F4A86C1}"/>
                </a:ext>
              </a:extLst>
            </p:cNvPr>
            <p:cNvGrpSpPr>
              <a:grpSpLocks/>
            </p:cNvGrpSpPr>
            <p:nvPr userDrawn="1"/>
          </p:nvGrpSpPr>
          <p:grpSpPr bwMode="auto">
            <a:xfrm>
              <a:off x="0" y="1632"/>
              <a:ext cx="5758" cy="1858"/>
              <a:chOff x="0" y="1632"/>
              <a:chExt cx="5758" cy="1858"/>
            </a:xfrm>
          </p:grpSpPr>
          <p:sp>
            <p:nvSpPr>
              <p:cNvPr id="8232" name="Freeform 40">
                <a:extLst>
                  <a:ext uri="{FF2B5EF4-FFF2-40B4-BE49-F238E27FC236}">
                    <a16:creationId xmlns:a16="http://schemas.microsoft.com/office/drawing/2014/main" id="{A03346EA-7F97-4656-9045-D3D27B0D4196}"/>
                  </a:ext>
                </a:extLst>
              </p:cNvPr>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p:spPr>
            <p:txBody>
              <a:bodyPr/>
              <a:lstStyle/>
              <a:p>
                <a:pPr eaLnBrk="1" hangingPunct="1">
                  <a:defRPr/>
                </a:pPr>
                <a:endParaRPr lang="en-US"/>
              </a:p>
            </p:txBody>
          </p:sp>
          <p:sp>
            <p:nvSpPr>
              <p:cNvPr id="8233" name="Freeform 41">
                <a:extLst>
                  <a:ext uri="{FF2B5EF4-FFF2-40B4-BE49-F238E27FC236}">
                    <a16:creationId xmlns:a16="http://schemas.microsoft.com/office/drawing/2014/main" id="{3433D63C-A24C-45EA-9DA1-9176A2B07F40}"/>
                  </a:ext>
                </a:extLst>
              </p:cNvPr>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p:spPr>
            <p:txBody>
              <a:bodyPr/>
              <a:lstStyle/>
              <a:p>
                <a:pPr eaLnBrk="1" hangingPunct="1">
                  <a:defRPr/>
                </a:pPr>
                <a:endParaRPr lang="en-US"/>
              </a:p>
            </p:txBody>
          </p:sp>
        </p:grpSp>
      </p:grpSp>
      <p:sp>
        <p:nvSpPr>
          <p:cNvPr id="8234" name="Rectangle 42">
            <a:extLst>
              <a:ext uri="{FF2B5EF4-FFF2-40B4-BE49-F238E27FC236}">
                <a16:creationId xmlns:a16="http://schemas.microsoft.com/office/drawing/2014/main" id="{9FECD355-356C-4BB9-A7EC-60862310D7E2}"/>
              </a:ext>
            </a:extLst>
          </p:cNvPr>
          <p:cNvSpPr>
            <a:spLocks noGrp="1" noChangeArrowheads="1"/>
          </p:cNvSpPr>
          <p:nvPr>
            <p:ph type="title"/>
          </p:nvPr>
        </p:nvSpPr>
        <p:spPr bwMode="auto">
          <a:xfrm>
            <a:off x="381000" y="152400"/>
            <a:ext cx="8458200" cy="9144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8235" name="Rectangle 43">
            <a:extLst>
              <a:ext uri="{FF2B5EF4-FFF2-40B4-BE49-F238E27FC236}">
                <a16:creationId xmlns:a16="http://schemas.microsoft.com/office/drawing/2014/main" id="{F97ABA6E-2A0D-4454-8379-8F619BC78FA6}"/>
              </a:ext>
            </a:extLst>
          </p:cNvPr>
          <p:cNvSpPr>
            <a:spLocks noGrp="1" noChangeArrowheads="1"/>
          </p:cNvSpPr>
          <p:nvPr>
            <p:ph type="body" idx="1"/>
          </p:nvPr>
        </p:nvSpPr>
        <p:spPr bwMode="auto">
          <a:xfrm>
            <a:off x="381000" y="1143000"/>
            <a:ext cx="8458200" cy="54864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p:txBody>
      </p:sp>
    </p:spTree>
    <p:extLst>
      <p:ext uri="{BB962C8B-B14F-4D97-AF65-F5344CB8AC3E}">
        <p14:creationId xmlns:p14="http://schemas.microsoft.com/office/powerpoint/2010/main" val="4051104013"/>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transition/>
  <p:txStyles>
    <p:titleStyle>
      <a:lvl1pPr algn="l" rtl="0" eaLnBrk="0" fontAlgn="base" hangingPunct="0">
        <a:spcBef>
          <a:spcPct val="0"/>
        </a:spcBef>
        <a:spcAft>
          <a:spcPct val="0"/>
        </a:spcAft>
        <a:defRPr sz="4400" b="1">
          <a:solidFill>
            <a:schemeClr val="tx2"/>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sz="4400" b="1">
          <a:solidFill>
            <a:schemeClr val="tx2"/>
          </a:solidFill>
          <a:effectLst>
            <a:outerShdw blurRad="38100" dist="38100" dir="2700000" algn="tl">
              <a:srgbClr val="C0C0C0"/>
            </a:outerShdw>
          </a:effectLst>
          <a:latin typeface="Sylfaen" pitchFamily="18" charset="0"/>
          <a:cs typeface="Arial" pitchFamily="34" charset="0"/>
        </a:defRPr>
      </a:lvl2pPr>
      <a:lvl3pPr algn="l" rtl="0" eaLnBrk="0" fontAlgn="base" hangingPunct="0">
        <a:spcBef>
          <a:spcPct val="0"/>
        </a:spcBef>
        <a:spcAft>
          <a:spcPct val="0"/>
        </a:spcAft>
        <a:defRPr sz="4400" b="1">
          <a:solidFill>
            <a:schemeClr val="tx2"/>
          </a:solidFill>
          <a:effectLst>
            <a:outerShdw blurRad="38100" dist="38100" dir="2700000" algn="tl">
              <a:srgbClr val="C0C0C0"/>
            </a:outerShdw>
          </a:effectLst>
          <a:latin typeface="Sylfaen" pitchFamily="18" charset="0"/>
          <a:cs typeface="Arial" pitchFamily="34" charset="0"/>
        </a:defRPr>
      </a:lvl3pPr>
      <a:lvl4pPr algn="l" rtl="0" eaLnBrk="0" fontAlgn="base" hangingPunct="0">
        <a:spcBef>
          <a:spcPct val="0"/>
        </a:spcBef>
        <a:spcAft>
          <a:spcPct val="0"/>
        </a:spcAft>
        <a:defRPr sz="4400" b="1">
          <a:solidFill>
            <a:schemeClr val="tx2"/>
          </a:solidFill>
          <a:effectLst>
            <a:outerShdw blurRad="38100" dist="38100" dir="2700000" algn="tl">
              <a:srgbClr val="C0C0C0"/>
            </a:outerShdw>
          </a:effectLst>
          <a:latin typeface="Sylfaen" pitchFamily="18" charset="0"/>
          <a:cs typeface="Arial" pitchFamily="34" charset="0"/>
        </a:defRPr>
      </a:lvl4pPr>
      <a:lvl5pPr algn="l" rtl="0" eaLnBrk="0" fontAlgn="base" hangingPunct="0">
        <a:spcBef>
          <a:spcPct val="0"/>
        </a:spcBef>
        <a:spcAft>
          <a:spcPct val="0"/>
        </a:spcAft>
        <a:defRPr sz="4400" b="1">
          <a:solidFill>
            <a:schemeClr val="tx2"/>
          </a:solidFill>
          <a:effectLst>
            <a:outerShdw blurRad="38100" dist="38100" dir="2700000" algn="tl">
              <a:srgbClr val="C0C0C0"/>
            </a:outerShdw>
          </a:effectLst>
          <a:latin typeface="Sylfaen" pitchFamily="18" charset="0"/>
          <a:cs typeface="Arial" pitchFamily="34" charset="0"/>
        </a:defRPr>
      </a:lvl5pPr>
      <a:lvl6pPr marL="457200" algn="l" rtl="0" fontAlgn="base">
        <a:spcBef>
          <a:spcPct val="0"/>
        </a:spcBef>
        <a:spcAft>
          <a:spcPct val="0"/>
        </a:spcAft>
        <a:defRPr sz="4400" b="1">
          <a:solidFill>
            <a:schemeClr val="tx2"/>
          </a:solidFill>
          <a:effectLst>
            <a:outerShdw blurRad="38100" dist="38100" dir="2700000" algn="tl">
              <a:srgbClr val="C0C0C0"/>
            </a:outerShdw>
          </a:effectLst>
          <a:latin typeface="Sylfaen" pitchFamily="18" charset="0"/>
          <a:cs typeface="Arial" pitchFamily="34" charset="0"/>
        </a:defRPr>
      </a:lvl6pPr>
      <a:lvl7pPr marL="914400" algn="l" rtl="0" fontAlgn="base">
        <a:spcBef>
          <a:spcPct val="0"/>
        </a:spcBef>
        <a:spcAft>
          <a:spcPct val="0"/>
        </a:spcAft>
        <a:defRPr sz="4400" b="1">
          <a:solidFill>
            <a:schemeClr val="tx2"/>
          </a:solidFill>
          <a:effectLst>
            <a:outerShdw blurRad="38100" dist="38100" dir="2700000" algn="tl">
              <a:srgbClr val="C0C0C0"/>
            </a:outerShdw>
          </a:effectLst>
          <a:latin typeface="Sylfaen" pitchFamily="18" charset="0"/>
          <a:cs typeface="Arial" pitchFamily="34" charset="0"/>
        </a:defRPr>
      </a:lvl7pPr>
      <a:lvl8pPr marL="1371600" algn="l" rtl="0" fontAlgn="base">
        <a:spcBef>
          <a:spcPct val="0"/>
        </a:spcBef>
        <a:spcAft>
          <a:spcPct val="0"/>
        </a:spcAft>
        <a:defRPr sz="4400" b="1">
          <a:solidFill>
            <a:schemeClr val="tx2"/>
          </a:solidFill>
          <a:effectLst>
            <a:outerShdw blurRad="38100" dist="38100" dir="2700000" algn="tl">
              <a:srgbClr val="C0C0C0"/>
            </a:outerShdw>
          </a:effectLst>
          <a:latin typeface="Sylfaen" pitchFamily="18" charset="0"/>
          <a:cs typeface="Arial" pitchFamily="34" charset="0"/>
        </a:defRPr>
      </a:lvl8pPr>
      <a:lvl9pPr marL="1828800" algn="l" rtl="0" fontAlgn="base">
        <a:spcBef>
          <a:spcPct val="0"/>
        </a:spcBef>
        <a:spcAft>
          <a:spcPct val="0"/>
        </a:spcAft>
        <a:defRPr sz="4400" b="1">
          <a:solidFill>
            <a:schemeClr val="tx2"/>
          </a:solidFill>
          <a:effectLst>
            <a:outerShdw blurRad="38100" dist="38100" dir="2700000" algn="tl">
              <a:srgbClr val="C0C0C0"/>
            </a:outerShdw>
          </a:effectLst>
          <a:latin typeface="Sylfaen" pitchFamily="18" charset="0"/>
          <a:cs typeface="Arial" pitchFamily="34" charset="0"/>
        </a:defRPr>
      </a:lvl9pPr>
    </p:titleStyle>
    <p:bodyStyle>
      <a:lvl1pPr marL="341313" indent="-341313" algn="l" rtl="0" eaLnBrk="0" fontAlgn="base" hangingPunct="0">
        <a:spcBef>
          <a:spcPct val="20000"/>
        </a:spcBef>
        <a:spcAft>
          <a:spcPct val="0"/>
        </a:spcAft>
        <a:buClr>
          <a:schemeClr val="hlink"/>
        </a:buClr>
        <a:buSzPct val="90000"/>
        <a:buFont typeface="Wingdings" panose="05000000000000000000" pitchFamily="2" charset="2"/>
        <a:buBlip>
          <a:blip r:embed="rId13"/>
        </a:buBlip>
        <a:defRPr sz="3200" b="1">
          <a:solidFill>
            <a:schemeClr val="tx1"/>
          </a:solidFill>
          <a:effectLst>
            <a:outerShdw blurRad="38100" dist="38100" dir="2700000" algn="tl">
              <a:srgbClr val="C0C0C0"/>
            </a:outerShdw>
          </a:effectLst>
          <a:latin typeface="+mn-lt"/>
          <a:ea typeface="+mn-ea"/>
          <a:cs typeface="+mn-cs"/>
        </a:defRPr>
      </a:lvl1pPr>
      <a:lvl2pPr marL="801688" indent="-338138" algn="l" rtl="0" eaLnBrk="0" fontAlgn="base" hangingPunct="0">
        <a:spcBef>
          <a:spcPct val="20000"/>
        </a:spcBef>
        <a:spcAft>
          <a:spcPct val="0"/>
        </a:spcAft>
        <a:buChar char="–"/>
        <a:defRPr sz="2400">
          <a:solidFill>
            <a:schemeClr val="tx1"/>
          </a:solidFill>
          <a:effectLst>
            <a:outerShdw blurRad="38100" dist="38100" dir="2700000" algn="tl">
              <a:srgbClr val="C0C0C0"/>
            </a:outerShdw>
          </a:effectLst>
          <a:latin typeface="+mn-lt"/>
          <a:cs typeface="+mn-cs"/>
        </a:defRPr>
      </a:lvl2pPr>
      <a:lvl3pPr marL="1144588" indent="-228600" algn="l" rtl="0" eaLnBrk="0" fontAlgn="base" hangingPunct="0">
        <a:spcBef>
          <a:spcPct val="20000"/>
        </a:spcBef>
        <a:spcAft>
          <a:spcPct val="0"/>
        </a:spcAft>
        <a:buClr>
          <a:schemeClr val="accent2"/>
        </a:buClr>
        <a:buSzPct val="90000"/>
        <a:buFont typeface="Wingdings" panose="05000000000000000000" pitchFamily="2" charset="2"/>
        <a:buBlip>
          <a:blip r:embed="rId14"/>
        </a:buBlip>
        <a:defRPr sz="2000">
          <a:solidFill>
            <a:schemeClr val="tx1"/>
          </a:solidFill>
          <a:effectLst>
            <a:outerShdw blurRad="38100" dist="38100" dir="2700000" algn="tl">
              <a:srgbClr val="C0C0C0"/>
            </a:outerShdw>
          </a:effectLst>
          <a:latin typeface="+mn-lt"/>
          <a:cs typeface="+mn-cs"/>
        </a:defRPr>
      </a:lvl3pPr>
      <a:lvl4pPr marL="1600200" indent="-228600" algn="l" rtl="0" eaLnBrk="0" fontAlgn="base" hangingPunct="0">
        <a:spcBef>
          <a:spcPct val="20000"/>
        </a:spcBef>
        <a:spcAft>
          <a:spcPct val="0"/>
        </a:spcAft>
        <a:buChar char="–"/>
        <a:defRPr>
          <a:solidFill>
            <a:schemeClr val="tx1"/>
          </a:solidFill>
          <a:effectLst>
            <a:outerShdw blurRad="38100" dist="38100" dir="2700000" algn="tl">
              <a:srgbClr val="C0C0C0"/>
            </a:outerShdw>
          </a:effectLst>
          <a:latin typeface="+mn-lt"/>
          <a:cs typeface="+mn-cs"/>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15"/>
        </a:buBlip>
        <a:defRPr sz="2000">
          <a:solidFill>
            <a:schemeClr val="tx1"/>
          </a:solidFill>
          <a:effectLst>
            <a:outerShdw blurRad="38100" dist="38100" dir="2700000" algn="tl">
              <a:srgbClr val="C0C0C0"/>
            </a:outerShdw>
          </a:effectLst>
          <a:latin typeface="+mn-lt"/>
          <a:cs typeface="+mn-cs"/>
        </a:defRPr>
      </a:lvl5pPr>
      <a:lvl6pPr marL="25146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C0C0C0"/>
            </a:outerShdw>
          </a:effectLst>
          <a:latin typeface="+mn-lt"/>
          <a:cs typeface="+mn-cs"/>
        </a:defRPr>
      </a:lvl6pPr>
      <a:lvl7pPr marL="29718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C0C0C0"/>
            </a:outerShdw>
          </a:effectLst>
          <a:latin typeface="+mn-lt"/>
          <a:cs typeface="+mn-cs"/>
        </a:defRPr>
      </a:lvl7pPr>
      <a:lvl8pPr marL="34290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C0C0C0"/>
            </a:outerShdw>
          </a:effectLst>
          <a:latin typeface="+mn-lt"/>
          <a:cs typeface="+mn-cs"/>
        </a:defRPr>
      </a:lvl8pPr>
      <a:lvl9pPr marL="38862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C0C0C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a:extLst>
              <a:ext uri="{FF2B5EF4-FFF2-40B4-BE49-F238E27FC236}">
                <a16:creationId xmlns:a16="http://schemas.microsoft.com/office/drawing/2014/main" id="{62694872-4735-41AF-AF0B-FD78093B4AFF}"/>
              </a:ext>
            </a:extLst>
          </p:cNvPr>
          <p:cNvGrpSpPr>
            <a:grpSpLocks/>
          </p:cNvGrpSpPr>
          <p:nvPr/>
        </p:nvGrpSpPr>
        <p:grpSpPr bwMode="auto">
          <a:xfrm>
            <a:off x="0" y="0"/>
            <a:ext cx="9144000" cy="6858000"/>
            <a:chOff x="0" y="4"/>
            <a:chExt cx="5758" cy="4316"/>
          </a:xfrm>
        </p:grpSpPr>
        <p:sp>
          <p:nvSpPr>
            <p:cNvPr id="2053" name="Freeform 3">
              <a:extLst>
                <a:ext uri="{FF2B5EF4-FFF2-40B4-BE49-F238E27FC236}">
                  <a16:creationId xmlns:a16="http://schemas.microsoft.com/office/drawing/2014/main" id="{8EBA7A3B-D68D-491F-AF2E-FFDCD28F6540}"/>
                </a:ext>
              </a:extLst>
            </p:cNvPr>
            <p:cNvSpPr>
              <a:spLocks/>
            </p:cNvSpPr>
            <p:nvPr/>
          </p:nvSpPr>
          <p:spPr bwMode="hidden">
            <a:xfrm>
              <a:off x="558" y="1161"/>
              <a:ext cx="5200" cy="3159"/>
            </a:xfrm>
            <a:custGeom>
              <a:avLst/>
              <a:gdLst>
                <a:gd name="T0" fmla="*/ 0 w 5184"/>
                <a:gd name="T1" fmla="*/ 3159 h 3159"/>
                <a:gd name="T2" fmla="*/ 5232 w 5184"/>
                <a:gd name="T3" fmla="*/ 3159 h 3159"/>
                <a:gd name="T4" fmla="*/ 5232 w 5184"/>
                <a:gd name="T5" fmla="*/ 0 h 3159"/>
                <a:gd name="T6" fmla="*/ 0 w 5184"/>
                <a:gd name="T7" fmla="*/ 0 h 3159"/>
                <a:gd name="T8" fmla="*/ 0 w 5184"/>
                <a:gd name="T9" fmla="*/ 3159 h 3159"/>
                <a:gd name="T10" fmla="*/ 0 w 5184"/>
                <a:gd name="T11" fmla="*/ 3159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84" h="3159">
                  <a:moveTo>
                    <a:pt x="0" y="3159"/>
                  </a:moveTo>
                  <a:lnTo>
                    <a:pt x="5184" y="3159"/>
                  </a:lnTo>
                  <a:lnTo>
                    <a:pt x="5184" y="0"/>
                  </a:lnTo>
                  <a:lnTo>
                    <a:pt x="0" y="0"/>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4" name="Freeform 4">
              <a:extLst>
                <a:ext uri="{FF2B5EF4-FFF2-40B4-BE49-F238E27FC236}">
                  <a16:creationId xmlns:a16="http://schemas.microsoft.com/office/drawing/2014/main" id="{5D711E09-1296-4F74-B278-AAFE9B2EA9DA}"/>
                </a:ext>
              </a:extLst>
            </p:cNvPr>
            <p:cNvSpPr>
              <a:spLocks/>
            </p:cNvSpPr>
            <p:nvPr/>
          </p:nvSpPr>
          <p:spPr bwMode="hidden">
            <a:xfrm>
              <a:off x="0" y="1161"/>
              <a:ext cx="558" cy="3159"/>
            </a:xfrm>
            <a:custGeom>
              <a:avLst/>
              <a:gdLst>
                <a:gd name="T0" fmla="*/ 0 w 556"/>
                <a:gd name="T1" fmla="*/ 0 h 3159"/>
                <a:gd name="T2" fmla="*/ 0 w 556"/>
                <a:gd name="T3" fmla="*/ 3159 h 3159"/>
                <a:gd name="T4" fmla="*/ 562 w 556"/>
                <a:gd name="T5" fmla="*/ 3159 h 3159"/>
                <a:gd name="T6" fmla="*/ 562 w 556"/>
                <a:gd name="T7" fmla="*/ 0 h 3159"/>
                <a:gd name="T8" fmla="*/ 0 w 556"/>
                <a:gd name="T9" fmla="*/ 0 h 3159"/>
                <a:gd name="T10" fmla="*/ 0 w 556"/>
                <a:gd name="T11" fmla="*/ 0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6" h="3159">
                  <a:moveTo>
                    <a:pt x="0" y="0"/>
                  </a:moveTo>
                  <a:lnTo>
                    <a:pt x="0" y="3159"/>
                  </a:lnTo>
                  <a:lnTo>
                    <a:pt x="556" y="3159"/>
                  </a:lnTo>
                  <a:lnTo>
                    <a:pt x="556"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2055" name="Group 5">
              <a:extLst>
                <a:ext uri="{FF2B5EF4-FFF2-40B4-BE49-F238E27FC236}">
                  <a16:creationId xmlns:a16="http://schemas.microsoft.com/office/drawing/2014/main" id="{398355CF-0E0B-48C2-A2E1-05E787990B22}"/>
                </a:ext>
              </a:extLst>
            </p:cNvPr>
            <p:cNvGrpSpPr>
              <a:grpSpLocks/>
            </p:cNvGrpSpPr>
            <p:nvPr userDrawn="1"/>
          </p:nvGrpSpPr>
          <p:grpSpPr bwMode="auto">
            <a:xfrm>
              <a:off x="0" y="4"/>
              <a:ext cx="5758" cy="4316"/>
              <a:chOff x="0" y="4"/>
              <a:chExt cx="5758" cy="4316"/>
            </a:xfrm>
          </p:grpSpPr>
          <p:sp>
            <p:nvSpPr>
              <p:cNvPr id="2056" name="Freeform 6">
                <a:extLst>
                  <a:ext uri="{FF2B5EF4-FFF2-40B4-BE49-F238E27FC236}">
                    <a16:creationId xmlns:a16="http://schemas.microsoft.com/office/drawing/2014/main" id="{0E0B853C-8F2F-41D7-909A-554B9E54F662}"/>
                  </a:ext>
                </a:extLst>
              </p:cNvPr>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95">
                    <a:moveTo>
                      <a:pt x="12" y="0"/>
                    </a:moveTo>
                    <a:lnTo>
                      <a:pt x="0" y="0"/>
                    </a:lnTo>
                    <a:lnTo>
                      <a:pt x="0" y="695"/>
                    </a:lnTo>
                    <a:lnTo>
                      <a:pt x="12" y="695"/>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7" name="Freeform 7">
                <a:extLst>
                  <a:ext uri="{FF2B5EF4-FFF2-40B4-BE49-F238E27FC236}">
                    <a16:creationId xmlns:a16="http://schemas.microsoft.com/office/drawing/2014/main" id="{2789637E-11B1-437E-AE3C-C40464070BDC}"/>
                  </a:ext>
                </a:extLst>
              </p:cNvPr>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697">
                    <a:moveTo>
                      <a:pt x="0" y="2697"/>
                    </a:moveTo>
                    <a:lnTo>
                      <a:pt x="12" y="2697"/>
                    </a:lnTo>
                    <a:lnTo>
                      <a:pt x="12" y="0"/>
                    </a:lnTo>
                    <a:lnTo>
                      <a:pt x="0" y="0"/>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8" name="Freeform 8">
                <a:extLst>
                  <a:ext uri="{FF2B5EF4-FFF2-40B4-BE49-F238E27FC236}">
                    <a16:creationId xmlns:a16="http://schemas.microsoft.com/office/drawing/2014/main" id="{8C59F152-F176-4EB2-BB3C-4D3E5EDC18FF}"/>
                  </a:ext>
                </a:extLst>
              </p:cNvPr>
              <p:cNvSpPr>
                <a:spLocks/>
              </p:cNvSpPr>
              <p:nvPr/>
            </p:nvSpPr>
            <p:spPr bwMode="ltGray">
              <a:xfrm>
                <a:off x="1019" y="1155"/>
                <a:ext cx="4739" cy="12"/>
              </a:xfrm>
              <a:custGeom>
                <a:avLst/>
                <a:gdLst>
                  <a:gd name="T0" fmla="*/ 4769 w 4724"/>
                  <a:gd name="T1" fmla="*/ 0 h 12"/>
                  <a:gd name="T2" fmla="*/ 0 w 4724"/>
                  <a:gd name="T3" fmla="*/ 0 h 12"/>
                  <a:gd name="T4" fmla="*/ 0 w 4724"/>
                  <a:gd name="T5" fmla="*/ 12 h 12"/>
                  <a:gd name="T6" fmla="*/ 4769 w 4724"/>
                  <a:gd name="T7" fmla="*/ 12 h 12"/>
                  <a:gd name="T8" fmla="*/ 4769 w 4724"/>
                  <a:gd name="T9" fmla="*/ 0 h 12"/>
                  <a:gd name="T10" fmla="*/ 4769 w 4724"/>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24" h="12">
                    <a:moveTo>
                      <a:pt x="4724" y="0"/>
                    </a:moveTo>
                    <a:lnTo>
                      <a:pt x="0" y="0"/>
                    </a:lnTo>
                    <a:lnTo>
                      <a:pt x="0" y="12"/>
                    </a:lnTo>
                    <a:lnTo>
                      <a:pt x="4724" y="12"/>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9" name="Freeform 9">
                <a:extLst>
                  <a:ext uri="{FF2B5EF4-FFF2-40B4-BE49-F238E27FC236}">
                    <a16:creationId xmlns:a16="http://schemas.microsoft.com/office/drawing/2014/main" id="{7EBDB5BE-B54C-40B2-B0F6-43F5FBD59370}"/>
                  </a:ext>
                </a:extLst>
              </p:cNvPr>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0" y="252"/>
                    </a:moveTo>
                    <a:lnTo>
                      <a:pt x="12" y="252"/>
                    </a:lnTo>
                    <a:lnTo>
                      <a:pt x="12" y="0"/>
                    </a:lnTo>
                    <a:lnTo>
                      <a:pt x="0" y="0"/>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60" name="Freeform 10">
                <a:extLst>
                  <a:ext uri="{FF2B5EF4-FFF2-40B4-BE49-F238E27FC236}">
                    <a16:creationId xmlns:a16="http://schemas.microsoft.com/office/drawing/2014/main" id="{A8CC8EB2-A5BC-4BC4-B5E4-25BA15BB54F9}"/>
                  </a:ext>
                </a:extLst>
              </p:cNvPr>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12" y="0"/>
                    </a:moveTo>
                    <a:lnTo>
                      <a:pt x="0" y="0"/>
                    </a:lnTo>
                    <a:lnTo>
                      <a:pt x="0" y="252"/>
                    </a:lnTo>
                    <a:lnTo>
                      <a:pt x="12" y="252"/>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8555" name="Freeform 11">
                <a:extLst>
                  <a:ext uri="{FF2B5EF4-FFF2-40B4-BE49-F238E27FC236}">
                    <a16:creationId xmlns:a16="http://schemas.microsoft.com/office/drawing/2014/main" id="{F393F472-9370-458E-A45A-DBBA60AB4542}"/>
                  </a:ext>
                </a:extLst>
              </p:cNvPr>
              <p:cNvSpPr>
                <a:spLocks/>
              </p:cNvSpPr>
              <p:nvPr/>
            </p:nvSpPr>
            <p:spPr bwMode="ltGray">
              <a:xfrm>
                <a:off x="552" y="951"/>
                <a:ext cx="12" cy="420"/>
              </a:xfrm>
              <a:custGeom>
                <a:avLst/>
                <a:gdLst>
                  <a:gd name="T0" fmla="*/ 0 w 12"/>
                  <a:gd name="T1" fmla="*/ 0 h 420"/>
                  <a:gd name="T2" fmla="*/ 0 w 12"/>
                  <a:gd name="T3" fmla="*/ 420 h 420"/>
                  <a:gd name="T4" fmla="*/ 12 w 12"/>
                  <a:gd name="T5" fmla="*/ 420 h 420"/>
                  <a:gd name="T6" fmla="*/ 12 w 12"/>
                  <a:gd name="T7" fmla="*/ 0 h 420"/>
                  <a:gd name="T8" fmla="*/ 0 w 12"/>
                  <a:gd name="T9" fmla="*/ 0 h 420"/>
                  <a:gd name="T10" fmla="*/ 0 w 12"/>
                  <a:gd name="T11" fmla="*/ 0 h 420"/>
                </a:gdLst>
                <a:ahLst/>
                <a:cxnLst>
                  <a:cxn ang="0">
                    <a:pos x="T0" y="T1"/>
                  </a:cxn>
                  <a:cxn ang="0">
                    <a:pos x="T2" y="T3"/>
                  </a:cxn>
                  <a:cxn ang="0">
                    <a:pos x="T4" y="T5"/>
                  </a:cxn>
                  <a:cxn ang="0">
                    <a:pos x="T6" y="T7"/>
                  </a:cxn>
                  <a:cxn ang="0">
                    <a:pos x="T8" y="T9"/>
                  </a:cxn>
                  <a:cxn ang="0">
                    <a:pos x="T10" y="T11"/>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a:noFill/>
              </a:ln>
            </p:spPr>
            <p:txBody>
              <a:bodyPr/>
              <a:lstStyle/>
              <a:p>
                <a:pPr eaLnBrk="1" hangingPunct="1">
                  <a:defRPr/>
                </a:pPr>
                <a:endParaRPr lang="en-US"/>
              </a:p>
            </p:txBody>
          </p:sp>
          <p:sp>
            <p:nvSpPr>
              <p:cNvPr id="2062" name="Freeform 12">
                <a:extLst>
                  <a:ext uri="{FF2B5EF4-FFF2-40B4-BE49-F238E27FC236}">
                    <a16:creationId xmlns:a16="http://schemas.microsoft.com/office/drawing/2014/main" id="{F345D579-EFA4-4C0A-A86F-8BFFCE5D4328}"/>
                  </a:ext>
                </a:extLst>
              </p:cNvPr>
              <p:cNvSpPr>
                <a:spLocks/>
              </p:cNvSpPr>
              <p:nvPr/>
            </p:nvSpPr>
            <p:spPr bwMode="ltGray">
              <a:xfrm>
                <a:off x="0" y="1155"/>
                <a:ext cx="351" cy="12"/>
              </a:xfrm>
              <a:custGeom>
                <a:avLst/>
                <a:gdLst>
                  <a:gd name="T0" fmla="*/ 0 w 251"/>
                  <a:gd name="T1" fmla="*/ 0 h 12"/>
                  <a:gd name="T2" fmla="*/ 0 w 251"/>
                  <a:gd name="T3" fmla="*/ 12 h 12"/>
                  <a:gd name="T4" fmla="*/ 687 w 251"/>
                  <a:gd name="T5" fmla="*/ 12 h 12"/>
                  <a:gd name="T6" fmla="*/ 687 w 251"/>
                  <a:gd name="T7" fmla="*/ 0 h 12"/>
                  <a:gd name="T8" fmla="*/ 0 w 251"/>
                  <a:gd name="T9" fmla="*/ 0 h 12"/>
                  <a:gd name="T10" fmla="*/ 0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0" y="0"/>
                    </a:moveTo>
                    <a:lnTo>
                      <a:pt x="0" y="12"/>
                    </a:lnTo>
                    <a:lnTo>
                      <a:pt x="251" y="12"/>
                    </a:lnTo>
                    <a:lnTo>
                      <a:pt x="251"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63" name="Freeform 13">
                <a:extLst>
                  <a:ext uri="{FF2B5EF4-FFF2-40B4-BE49-F238E27FC236}">
                    <a16:creationId xmlns:a16="http://schemas.microsoft.com/office/drawing/2014/main" id="{E9EF0758-5F72-4172-832E-377696D0ACDE}"/>
                  </a:ext>
                </a:extLst>
              </p:cNvPr>
              <p:cNvSpPr>
                <a:spLocks/>
              </p:cNvSpPr>
              <p:nvPr/>
            </p:nvSpPr>
            <p:spPr bwMode="ltGray">
              <a:xfrm>
                <a:off x="767" y="1155"/>
                <a:ext cx="252" cy="12"/>
              </a:xfrm>
              <a:custGeom>
                <a:avLst/>
                <a:gdLst>
                  <a:gd name="T0" fmla="*/ 254 w 251"/>
                  <a:gd name="T1" fmla="*/ 0 h 12"/>
                  <a:gd name="T2" fmla="*/ 0 w 251"/>
                  <a:gd name="T3" fmla="*/ 0 h 12"/>
                  <a:gd name="T4" fmla="*/ 0 w 251"/>
                  <a:gd name="T5" fmla="*/ 12 h 12"/>
                  <a:gd name="T6" fmla="*/ 254 w 251"/>
                  <a:gd name="T7" fmla="*/ 12 h 12"/>
                  <a:gd name="T8" fmla="*/ 254 w 251"/>
                  <a:gd name="T9" fmla="*/ 0 h 12"/>
                  <a:gd name="T10" fmla="*/ 254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251" y="0"/>
                    </a:moveTo>
                    <a:lnTo>
                      <a:pt x="0" y="0"/>
                    </a:lnTo>
                    <a:lnTo>
                      <a:pt x="0" y="12"/>
                    </a:lnTo>
                    <a:lnTo>
                      <a:pt x="251" y="12"/>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8558" name="Freeform 14">
                <a:extLst>
                  <a:ext uri="{FF2B5EF4-FFF2-40B4-BE49-F238E27FC236}">
                    <a16:creationId xmlns:a16="http://schemas.microsoft.com/office/drawing/2014/main" id="{E7B4C4BF-F2F9-43CC-9B3E-B841C09F58EF}"/>
                  </a:ext>
                </a:extLst>
              </p:cNvPr>
              <p:cNvSpPr>
                <a:spLocks/>
              </p:cNvSpPr>
              <p:nvPr/>
            </p:nvSpPr>
            <p:spPr bwMode="ltGray">
              <a:xfrm>
                <a:off x="348" y="1155"/>
                <a:ext cx="419" cy="12"/>
              </a:xfrm>
              <a:custGeom>
                <a:avLst/>
                <a:gdLst>
                  <a:gd name="T0" fmla="*/ 0 w 418"/>
                  <a:gd name="T1" fmla="*/ 0 h 12"/>
                  <a:gd name="T2" fmla="*/ 0 w 418"/>
                  <a:gd name="T3" fmla="*/ 12 h 12"/>
                  <a:gd name="T4" fmla="*/ 418 w 418"/>
                  <a:gd name="T5" fmla="*/ 12 h 12"/>
                  <a:gd name="T6" fmla="*/ 418 w 418"/>
                  <a:gd name="T7" fmla="*/ 0 h 12"/>
                  <a:gd name="T8" fmla="*/ 0 w 418"/>
                  <a:gd name="T9" fmla="*/ 0 h 12"/>
                  <a:gd name="T10" fmla="*/ 0 w 418"/>
                  <a:gd name="T11" fmla="*/ 0 h 12"/>
                </a:gdLst>
                <a:ahLst/>
                <a:cxnLst>
                  <a:cxn ang="0">
                    <a:pos x="T0" y="T1"/>
                  </a:cxn>
                  <a:cxn ang="0">
                    <a:pos x="T2" y="T3"/>
                  </a:cxn>
                  <a:cxn ang="0">
                    <a:pos x="T4" y="T5"/>
                  </a:cxn>
                  <a:cxn ang="0">
                    <a:pos x="T6" y="T7"/>
                  </a:cxn>
                  <a:cxn ang="0">
                    <a:pos x="T8" y="T9"/>
                  </a:cxn>
                  <a:cxn ang="0">
                    <a:pos x="T10" y="T11"/>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a:noFill/>
              </a:ln>
            </p:spPr>
            <p:txBody>
              <a:bodyPr/>
              <a:lstStyle/>
              <a:p>
                <a:pPr eaLnBrk="1" hangingPunct="1">
                  <a:defRPr/>
                </a:pPr>
                <a:endParaRPr lang="en-US"/>
              </a:p>
            </p:txBody>
          </p:sp>
        </p:grpSp>
      </p:grpSp>
      <p:sp>
        <p:nvSpPr>
          <p:cNvPr id="108559" name="Rectangle 15">
            <a:extLst>
              <a:ext uri="{FF2B5EF4-FFF2-40B4-BE49-F238E27FC236}">
                <a16:creationId xmlns:a16="http://schemas.microsoft.com/office/drawing/2014/main" id="{111F53FA-8B0C-48B9-9FAC-B9CEB7CA2C01}"/>
              </a:ext>
            </a:extLst>
          </p:cNvPr>
          <p:cNvSpPr>
            <a:spLocks noGrp="1" noChangeArrowheads="1"/>
          </p:cNvSpPr>
          <p:nvPr>
            <p:ph type="title"/>
          </p:nvPr>
        </p:nvSpPr>
        <p:spPr bwMode="auto">
          <a:xfrm>
            <a:off x="990600" y="228600"/>
            <a:ext cx="7924800" cy="13716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8560" name="Rectangle 16">
            <a:extLst>
              <a:ext uri="{FF2B5EF4-FFF2-40B4-BE49-F238E27FC236}">
                <a16:creationId xmlns:a16="http://schemas.microsoft.com/office/drawing/2014/main" id="{91E33E5E-2AAC-4AEC-A271-342D7F902317}"/>
              </a:ext>
            </a:extLst>
          </p:cNvPr>
          <p:cNvSpPr>
            <a:spLocks noGrp="1" noChangeArrowheads="1"/>
          </p:cNvSpPr>
          <p:nvPr>
            <p:ph type="body" idx="1"/>
          </p:nvPr>
        </p:nvSpPr>
        <p:spPr bwMode="auto">
          <a:xfrm>
            <a:off x="533400" y="1905000"/>
            <a:ext cx="8458200" cy="49530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p:txBody>
      </p:sp>
    </p:spTree>
    <p:extLst>
      <p:ext uri="{BB962C8B-B14F-4D97-AF65-F5344CB8AC3E}">
        <p14:creationId xmlns:p14="http://schemas.microsoft.com/office/powerpoint/2010/main" val="1890613186"/>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Lst>
  <p:txStyles>
    <p:titleStyle>
      <a:lvl1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pitchFamily="34" charset="0"/>
        </a:defRPr>
      </a:lvl9pPr>
    </p:titleStyle>
    <p:body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FFFFFF"/>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400">
          <a:solidFill>
            <a:schemeClr val="tx1"/>
          </a:solidFill>
          <a:effectLst>
            <a:outerShdw blurRad="38100" dist="38100" dir="2700000" algn="tl">
              <a:srgbClr val="FFFFFF"/>
            </a:outerShdw>
          </a:effectLst>
          <a:latin typeface="Arial Narrow" panose="020B0606020202030204" pitchFamily="34" charset="0"/>
          <a:cs typeface="+mn-cs"/>
        </a:defRPr>
      </a:lvl2pPr>
      <a:lvl3pPr marL="11430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FFFFFF"/>
            </a:outerShdw>
          </a:effectLst>
          <a:latin typeface="Arial Narrow" panose="020B0606020202030204" pitchFamily="34" charset="0"/>
          <a:cs typeface="+mn-cs"/>
        </a:defRPr>
      </a:lvl3pPr>
      <a:lvl4pPr marL="1600200" indent="-228600" algn="l" rtl="0" eaLnBrk="0" fontAlgn="base" hangingPunct="0">
        <a:spcBef>
          <a:spcPct val="20000"/>
        </a:spcBef>
        <a:spcAft>
          <a:spcPct val="0"/>
        </a:spcAft>
        <a:buClr>
          <a:schemeClr val="tx1"/>
        </a:buClr>
        <a:buChar char="–"/>
        <a:defRPr>
          <a:solidFill>
            <a:schemeClr val="tx1"/>
          </a:solidFill>
          <a:effectLst>
            <a:outerShdw blurRad="38100" dist="38100" dir="2700000" algn="tl">
              <a:srgbClr val="FFFFFF"/>
            </a:outerShdw>
          </a:effectLst>
          <a:latin typeface="Arial Narrow" panose="020B0606020202030204" pitchFamily="34" charset="0"/>
          <a:cs typeface="+mn-cs"/>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FFFFFF"/>
            </a:outerShdw>
          </a:effectLst>
          <a:latin typeface="+mn-lt"/>
          <a:cs typeface="+mn-cs"/>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FFFFFF"/>
            </a:outerShdw>
          </a:effectLst>
          <a:latin typeface="+mn-lt"/>
          <a:cs typeface="+mn-cs"/>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FFFFFF"/>
            </a:outerShdw>
          </a:effectLst>
          <a:latin typeface="+mn-lt"/>
          <a:cs typeface="+mn-cs"/>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FFFFFF"/>
            </a:outerShdw>
          </a:effectLst>
          <a:latin typeface="+mn-lt"/>
          <a:cs typeface="+mn-cs"/>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FFFFFF"/>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gi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9.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3" Type="http://schemas.openxmlformats.org/officeDocument/2006/relationships/image" Target="http://www.residenzgalerie.at/en/WE410_2.jpg" TargetMode="External"/><Relationship Id="rId2" Type="http://schemas.openxmlformats.org/officeDocument/2006/relationships/image" Target="../media/image20.jpeg"/><Relationship Id="rId1" Type="http://schemas.openxmlformats.org/officeDocument/2006/relationships/slideLayout" Target="../slideLayouts/slideLayout3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4.xml.rels><?xml version="1.0" encoding="UTF-8" standalone="yes"?>
<Relationships xmlns="http://schemas.openxmlformats.org/package/2006/relationships"><Relationship Id="rId3" Type="http://schemas.openxmlformats.org/officeDocument/2006/relationships/image" Target="http://www.pitts.emory.edu/woodcuts/1712BiblA/00002512.jpg" TargetMode="External"/><Relationship Id="rId2" Type="http://schemas.openxmlformats.org/officeDocument/2006/relationships/image" Target="../media/image29.jpeg"/><Relationship Id="rId1" Type="http://schemas.openxmlformats.org/officeDocument/2006/relationships/slideLayout" Target="../slideLayouts/slideLayout2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xml"/><Relationship Id="rId1" Type="http://schemas.openxmlformats.org/officeDocument/2006/relationships/slideLayout" Target="../slideLayouts/slideLayout3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6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4.xml"/></Relationships>
</file>

<file path=ppt/slides/_rels/slide6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4.xml"/></Relationships>
</file>

<file path=ppt/slides/_rels/slide6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4.xml"/></Relationships>
</file>

<file path=ppt/slides/_rels/slide7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7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4.xml"/></Relationships>
</file>

<file path=ppt/slides/_rels/slide7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8.xml"/></Relationships>
</file>

<file path=ppt/slides/_rels/slide7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8.xml"/></Relationships>
</file>

<file path=ppt/slides/_rels/slide7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4.xml"/></Relationships>
</file>

<file path=ppt/slides/_rels/slide7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4.xml"/></Relationships>
</file>

<file path=ppt/slides/_rels/slide7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4.xml"/></Relationships>
</file>

<file path=ppt/slides/_rels/slide78.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4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hyperlink" Target="http://www.catholic-resources.org/Art/index.html" TargetMode="External"/><Relationship Id="rId1" Type="http://schemas.openxmlformats.org/officeDocument/2006/relationships/slideLayout" Target="../slideLayouts/slideLayout1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9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xml"/><Relationship Id="rId1" Type="http://schemas.openxmlformats.org/officeDocument/2006/relationships/slideLayout" Target="../slideLayouts/slideLayout36.xml"/></Relationships>
</file>

<file path=ppt/slides/_rels/slide9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hyperlink" Target="../../../Web-FJ-2009/Restricted/Marty%20Haugen%20&amp;%20Gary%20Daigle/Feast%20of%20Life-%20Stories%20from%20the%20Gospel%20of%20Luke/01%20Gather%20'Round%20This%20Table.wma" TargetMode="Externa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4.xml"/></Relationships>
</file>

<file path=ppt/slides/_rels/slide10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hyperlink" Target="../../../Web-FJ-2009/Restricted/Marty%20Haugen%20&amp;%20Gary%20Daigle/Feast%20of%20Life-%20Stories%20from%20the%20Gospel%20of%20Luke/03%20God%20Has%20Anointed%20Me.wma" TargetMode="External"/><Relationship Id="rId1" Type="http://schemas.openxmlformats.org/officeDocument/2006/relationships/slideLayout" Target="../slideLayouts/slideLayout14.xml"/></Relationships>
</file>

<file path=ppt/slides/_rels/slide103.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4.xml"/></Relationships>
</file>

<file path=ppt/slides/_rels/slide10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9.xml"/></Relationships>
</file>

<file path=ppt/slides/_rels/slide10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1.xml.rels><?xml version="1.0" encoding="UTF-8" standalone="yes"?>
<Relationships xmlns="http://schemas.openxmlformats.org/package/2006/relationships"><Relationship Id="rId3" Type="http://schemas.openxmlformats.org/officeDocument/2006/relationships/image" Target="http://perso.orange.fr/saint.pierre/images/le_seigneur.jpg" TargetMode="External"/><Relationship Id="rId2" Type="http://schemas.openxmlformats.org/officeDocument/2006/relationships/image" Target="../media/image53.jpeg"/><Relationship Id="rId1" Type="http://schemas.openxmlformats.org/officeDocument/2006/relationships/slideLayout" Target="../slideLayouts/slideLayout30.xml"/></Relationships>
</file>

<file path=ppt/slides/_rels/slide112.xml.rels><?xml version="1.0" encoding="UTF-8" standalone="yes"?>
<Relationships xmlns="http://schemas.openxmlformats.org/package/2006/relationships"><Relationship Id="rId3" Type="http://schemas.openxmlformats.org/officeDocument/2006/relationships/image" Target="http://ph.crossmap.com/main/gallery/illustration/bible/Children's%20Bible/New_testament/Gospels/lk0711.jpg" TargetMode="External"/><Relationship Id="rId2" Type="http://schemas.openxmlformats.org/officeDocument/2006/relationships/image" Target="../media/image54.jpeg"/><Relationship Id="rId1" Type="http://schemas.openxmlformats.org/officeDocument/2006/relationships/slideLayout" Target="../slideLayouts/slideLayout25.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hyperlink" Target="http://www.swoyersart.com/jameschristensen.htm" TargetMode="External"/><Relationship Id="rId1" Type="http://schemas.openxmlformats.org/officeDocument/2006/relationships/slideLayout" Target="../slideLayouts/slideLayout30.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2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40.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2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40.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2E0BD798-6586-4D97-ACCB-A5FCC94D1863}"/>
              </a:ext>
            </a:extLst>
          </p:cNvPr>
          <p:cNvSpPr>
            <a:spLocks noGrp="1" noChangeArrowheads="1"/>
          </p:cNvSpPr>
          <p:nvPr>
            <p:ph type="ctrTitle"/>
          </p:nvPr>
        </p:nvSpPr>
        <p:spPr>
          <a:xfrm>
            <a:off x="685800" y="838200"/>
            <a:ext cx="7772400" cy="3200400"/>
          </a:xfrm>
        </p:spPr>
        <p:txBody>
          <a:bodyPr/>
          <a:lstStyle/>
          <a:p>
            <a:r>
              <a:rPr lang="en-US" altLang="en-US" b="0" i="1" dirty="0">
                <a:solidFill>
                  <a:schemeClr val="tx1"/>
                </a:solidFill>
              </a:rPr>
              <a:t>Welcome to</a:t>
            </a:r>
            <a:br>
              <a:rPr lang="en-US" altLang="en-US" b="0" i="1" dirty="0">
                <a:solidFill>
                  <a:schemeClr val="tx1"/>
                </a:solidFill>
              </a:rPr>
            </a:br>
            <a:br>
              <a:rPr lang="en-US" altLang="en-US" b="0" i="1" dirty="0">
                <a:solidFill>
                  <a:schemeClr val="tx1"/>
                </a:solidFill>
              </a:rPr>
            </a:br>
            <a:r>
              <a:rPr lang="en-US" altLang="en-US" sz="5400" i="1" dirty="0">
                <a:solidFill>
                  <a:schemeClr val="tx1"/>
                </a:solidFill>
              </a:rPr>
              <a:t>The Gospel of Luke:</a:t>
            </a:r>
            <a:br>
              <a:rPr lang="en-US" altLang="en-US" sz="5400" i="1" dirty="0">
                <a:solidFill>
                  <a:schemeClr val="tx1"/>
                </a:solidFill>
              </a:rPr>
            </a:br>
            <a:r>
              <a:rPr lang="en-US" altLang="en-US" sz="4800" b="0" i="1" dirty="0">
                <a:solidFill>
                  <a:schemeClr val="tx1"/>
                </a:solidFill>
              </a:rPr>
              <a:t>Jesus as God’s Agent of Mercy</a:t>
            </a:r>
            <a:endParaRPr lang="en-US" altLang="en-US" sz="5400" b="0" i="1" dirty="0">
              <a:solidFill>
                <a:schemeClr val="tx1"/>
              </a:solidFill>
            </a:endParaRPr>
          </a:p>
        </p:txBody>
      </p:sp>
      <p:sp>
        <p:nvSpPr>
          <p:cNvPr id="2051" name="Rectangle 3">
            <a:extLst>
              <a:ext uri="{FF2B5EF4-FFF2-40B4-BE49-F238E27FC236}">
                <a16:creationId xmlns:a16="http://schemas.microsoft.com/office/drawing/2014/main" id="{6FF16AE2-2FD7-43CD-89E5-264AB82A2809}"/>
              </a:ext>
            </a:extLst>
          </p:cNvPr>
          <p:cNvSpPr>
            <a:spLocks noGrp="1" noChangeArrowheads="1"/>
          </p:cNvSpPr>
          <p:nvPr>
            <p:ph type="subTitle" idx="1"/>
          </p:nvPr>
        </p:nvSpPr>
        <p:spPr>
          <a:xfrm>
            <a:off x="381000" y="4937124"/>
            <a:ext cx="8382000" cy="1768475"/>
          </a:xfrm>
        </p:spPr>
        <p:txBody>
          <a:bodyPr/>
          <a:lstStyle/>
          <a:p>
            <a:r>
              <a:rPr lang="en-US" altLang="en-US" sz="3400" i="1" dirty="0"/>
              <a:t>The University Series  – March 12, 2025</a:t>
            </a:r>
          </a:p>
          <a:p>
            <a:r>
              <a:rPr lang="en-US" altLang="en-US" sz="2400" i="1" dirty="0"/>
              <a:t>Felix Just, SJ, PhD – </a:t>
            </a:r>
            <a:r>
              <a:rPr lang="en-US" altLang="en-US" sz="2400" dirty="0"/>
              <a:t>https://catholic-resources.org</a:t>
            </a:r>
          </a:p>
        </p:txBody>
      </p:sp>
      <p:pic>
        <p:nvPicPr>
          <p:cNvPr id="2052" name="Picture 4">
            <a:extLst>
              <a:ext uri="{FF2B5EF4-FFF2-40B4-BE49-F238E27FC236}">
                <a16:creationId xmlns:a16="http://schemas.microsoft.com/office/drawing/2014/main" id="{216FE2CD-AAE5-4FD0-94CD-372EA9E64A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152400"/>
            <a:ext cx="1924050" cy="17684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xt, indoor, furniture&#10;&#10;Description automatically generated">
            <a:extLst>
              <a:ext uri="{FF2B5EF4-FFF2-40B4-BE49-F238E27FC236}">
                <a16:creationId xmlns:a16="http://schemas.microsoft.com/office/drawing/2014/main" id="{7D39991C-31AE-47F3-A295-B3F5EC625C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489144" cy="7782746"/>
          </a:xfrm>
          <a:prstGeom prst="rect">
            <a:avLst/>
          </a:prstGeom>
        </p:spPr>
      </p:pic>
      <p:pic>
        <p:nvPicPr>
          <p:cNvPr id="9" name="Picture 8" descr="A picture containing text, fabric&#10;&#10;Description automatically generated">
            <a:extLst>
              <a:ext uri="{FF2B5EF4-FFF2-40B4-BE49-F238E27FC236}">
                <a16:creationId xmlns:a16="http://schemas.microsoft.com/office/drawing/2014/main" id="{E8C6C09D-A185-4E76-819D-3A978BA568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760B7-9D87-48C7-BCFE-558DB45B13C7}"/>
              </a:ext>
            </a:extLst>
          </p:cNvPr>
          <p:cNvSpPr>
            <a:spLocks noGrp="1"/>
          </p:cNvSpPr>
          <p:nvPr>
            <p:ph type="title"/>
          </p:nvPr>
        </p:nvSpPr>
        <p:spPr/>
        <p:txBody>
          <a:bodyPr/>
          <a:lstStyle/>
          <a:p>
            <a:pPr>
              <a:defRPr/>
            </a:pPr>
            <a:r>
              <a:rPr lang="en-US" dirty="0"/>
              <a:t>Lectionary for Mass</a:t>
            </a:r>
          </a:p>
        </p:txBody>
      </p:sp>
      <p:sp>
        <p:nvSpPr>
          <p:cNvPr id="49155" name="Content Placeholder 2">
            <a:extLst>
              <a:ext uri="{FF2B5EF4-FFF2-40B4-BE49-F238E27FC236}">
                <a16:creationId xmlns:a16="http://schemas.microsoft.com/office/drawing/2014/main" id="{C4D4D9C1-E5C2-4163-B5E1-590DAA5595F2}"/>
              </a:ext>
            </a:extLst>
          </p:cNvPr>
          <p:cNvSpPr>
            <a:spLocks noGrp="1"/>
          </p:cNvSpPr>
          <p:nvPr>
            <p:ph idx="1"/>
          </p:nvPr>
        </p:nvSpPr>
        <p:spPr>
          <a:xfrm>
            <a:off x="304800" y="1142999"/>
            <a:ext cx="8686800" cy="5578475"/>
          </a:xfrm>
        </p:spPr>
        <p:txBody>
          <a:bodyPr/>
          <a:lstStyle/>
          <a:p>
            <a:r>
              <a:rPr lang="en-US" altLang="en-US" b="1" dirty="0"/>
              <a:t>Three-Year Sunday Cycle:</a:t>
            </a:r>
            <a:endParaRPr lang="en-US" altLang="en-US" dirty="0"/>
          </a:p>
          <a:p>
            <a:pPr lvl="1"/>
            <a:r>
              <a:rPr lang="en-US" altLang="en-US" dirty="0"/>
              <a:t>“Year A”:  MATTHEW</a:t>
            </a:r>
          </a:p>
          <a:p>
            <a:pPr lvl="1"/>
            <a:r>
              <a:rPr lang="en-US" altLang="en-US" dirty="0"/>
              <a:t>“Year B”:  MARK</a:t>
            </a:r>
          </a:p>
          <a:p>
            <a:pPr lvl="1"/>
            <a:r>
              <a:rPr lang="en-US" altLang="en-US" b="1" dirty="0"/>
              <a:t>“Year C”:  LUKE</a:t>
            </a:r>
          </a:p>
          <a:p>
            <a:pPr lvl="1"/>
            <a:r>
              <a:rPr lang="en-US" altLang="en-US" sz="2400" dirty="0"/>
              <a:t>Together called </a:t>
            </a:r>
            <a:r>
              <a:rPr lang="en-US" altLang="en-US" sz="2400" b="1" i="1" dirty="0"/>
              <a:t>“Syn-optic” Gospels</a:t>
            </a:r>
          </a:p>
          <a:p>
            <a:pPr>
              <a:spcBef>
                <a:spcPts val="3600"/>
              </a:spcBef>
            </a:pPr>
            <a:r>
              <a:rPr lang="en-US" altLang="en-US" sz="2800" b="1" dirty="0"/>
              <a:t>Why no “Year D” with John’s Gospel?</a:t>
            </a:r>
          </a:p>
          <a:p>
            <a:pPr lvl="1"/>
            <a:r>
              <a:rPr lang="en-US" altLang="en-US" sz="2400" dirty="0"/>
              <a:t>JOHN used esp. in Lent &amp; Easter</a:t>
            </a:r>
          </a:p>
          <a:p>
            <a:pPr lvl="1"/>
            <a:r>
              <a:rPr lang="en-US" altLang="en-US" sz="2400" dirty="0"/>
              <a:t>Very different in literary style</a:t>
            </a:r>
          </a:p>
          <a:p>
            <a:pPr lvl="1"/>
            <a:r>
              <a:rPr lang="en-US" altLang="en-US" sz="2400" dirty="0"/>
              <a:t>Fewer but longer stories</a:t>
            </a:r>
          </a:p>
          <a:p>
            <a:pPr lvl="1"/>
            <a:r>
              <a:rPr lang="en-US" altLang="en-US" sz="2400" dirty="0"/>
              <a:t>Not easy to break up into 52 weeks</a:t>
            </a:r>
          </a:p>
        </p:txBody>
      </p:sp>
      <p:sp>
        <p:nvSpPr>
          <p:cNvPr id="4" name="Slide Number Placeholder 3">
            <a:extLst>
              <a:ext uri="{FF2B5EF4-FFF2-40B4-BE49-F238E27FC236}">
                <a16:creationId xmlns:a16="http://schemas.microsoft.com/office/drawing/2014/main" id="{436B5F61-3120-4398-9ABD-1CB9AB2A6474}"/>
              </a:ext>
            </a:extLst>
          </p:cNvPr>
          <p:cNvSpPr>
            <a:spLocks noGrp="1"/>
          </p:cNvSpPr>
          <p:nvPr>
            <p:ph type="sldNum" sz="quarter" idx="10"/>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F8F8A6C-4742-4976-8DE8-D0BA2D529BF0}" type="slidenum">
              <a:rPr kumimoji="0" lang="en-US" altLang="en-US" sz="1200" b="0" i="0" u="none" strike="noStrike" kern="1200" cap="none" spc="0" normalizeH="0" baseline="0" noProof="0">
                <a:ln>
                  <a:noFill/>
                </a:ln>
                <a:solidFill>
                  <a:srgbClr val="54679E"/>
                </a:solidFill>
                <a:effectLst/>
                <a:uLnTx/>
                <a:uFillTx/>
                <a:latin typeface="Franklin Gothic Book" panose="020B05030201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srgbClr val="54679E"/>
              </a:solidFill>
              <a:effectLst/>
              <a:uLnTx/>
              <a:uFillTx/>
              <a:latin typeface="Franklin Gothic Book" panose="020B0503020102020204" pitchFamily="34" charset="0"/>
              <a:ea typeface="+mn-ea"/>
              <a:cs typeface="+mn-cs"/>
            </a:endParaRPr>
          </a:p>
        </p:txBody>
      </p:sp>
      <p:pic>
        <p:nvPicPr>
          <p:cNvPr id="6" name="Picture 5">
            <a:extLst>
              <a:ext uri="{FF2B5EF4-FFF2-40B4-BE49-F238E27FC236}">
                <a16:creationId xmlns:a16="http://schemas.microsoft.com/office/drawing/2014/main" id="{6E126D18-B129-4E99-8B2E-9300A63627DF}"/>
              </a:ext>
            </a:extLst>
          </p:cNvPr>
          <p:cNvPicPr>
            <a:picLocks noChangeAspect="1"/>
          </p:cNvPicPr>
          <p:nvPr/>
        </p:nvPicPr>
        <p:blipFill>
          <a:blip r:embed="rId2">
            <a:extLst>
              <a:ext uri="{28A0092B-C50C-407E-A947-70E740481C1C}">
                <a14:useLocalDpi xmlns:a14="http://schemas.microsoft.com/office/drawing/2010/main" val="0"/>
              </a:ext>
            </a:extLst>
          </a:blip>
          <a:srcRect b="7455"/>
          <a:stretch>
            <a:fillRect/>
          </a:stretch>
        </p:blipFill>
        <p:spPr bwMode="auto">
          <a:xfrm>
            <a:off x="7067550" y="0"/>
            <a:ext cx="2057400" cy="301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760B7-9D87-48C7-BCFE-558DB45B13C7}"/>
              </a:ext>
            </a:extLst>
          </p:cNvPr>
          <p:cNvSpPr>
            <a:spLocks noGrp="1"/>
          </p:cNvSpPr>
          <p:nvPr>
            <p:ph type="title"/>
          </p:nvPr>
        </p:nvSpPr>
        <p:spPr/>
        <p:txBody>
          <a:bodyPr/>
          <a:lstStyle/>
          <a:p>
            <a:pPr>
              <a:defRPr/>
            </a:pPr>
            <a:r>
              <a:rPr lang="en-US" dirty="0"/>
              <a:t>Lectionary for Mass</a:t>
            </a:r>
          </a:p>
        </p:txBody>
      </p:sp>
      <p:sp>
        <p:nvSpPr>
          <p:cNvPr id="49155" name="Content Placeholder 2">
            <a:extLst>
              <a:ext uri="{FF2B5EF4-FFF2-40B4-BE49-F238E27FC236}">
                <a16:creationId xmlns:a16="http://schemas.microsoft.com/office/drawing/2014/main" id="{C4D4D9C1-E5C2-4163-B5E1-590DAA5595F2}"/>
              </a:ext>
            </a:extLst>
          </p:cNvPr>
          <p:cNvSpPr>
            <a:spLocks noGrp="1"/>
          </p:cNvSpPr>
          <p:nvPr>
            <p:ph idx="1"/>
          </p:nvPr>
        </p:nvSpPr>
        <p:spPr>
          <a:xfrm>
            <a:off x="304800" y="1143000"/>
            <a:ext cx="8686800" cy="5410200"/>
          </a:xfrm>
        </p:spPr>
        <p:txBody>
          <a:bodyPr/>
          <a:lstStyle/>
          <a:p>
            <a:r>
              <a:rPr lang="en-US" altLang="en-US" b="1" dirty="0"/>
              <a:t>Weekday Readings:</a:t>
            </a:r>
            <a:endParaRPr lang="en-US" altLang="en-US" dirty="0"/>
          </a:p>
          <a:p>
            <a:pPr lvl="1"/>
            <a:r>
              <a:rPr lang="en-US" altLang="en-US" sz="2600" dirty="0"/>
              <a:t>“</a:t>
            </a:r>
            <a:r>
              <a:rPr lang="en-US" altLang="en-US" sz="2600" b="1" i="1" dirty="0"/>
              <a:t>Two-year Cycle</a:t>
            </a:r>
            <a:r>
              <a:rPr lang="en-US" altLang="en-US" sz="2600" dirty="0"/>
              <a:t>” applies </a:t>
            </a:r>
            <a:r>
              <a:rPr lang="en-US" altLang="en-US" sz="2600" b="1" i="1" dirty="0"/>
              <a:t>only </a:t>
            </a:r>
            <a:r>
              <a:rPr lang="en-US" altLang="en-US" sz="2600" dirty="0"/>
              <a:t>to </a:t>
            </a:r>
            <a:br>
              <a:rPr lang="en-US" altLang="en-US" sz="2600" dirty="0"/>
            </a:br>
            <a:r>
              <a:rPr lang="en-US" altLang="en-US" sz="2600" dirty="0"/>
              <a:t>First Readings &amp; Resp. Psalms</a:t>
            </a:r>
            <a:br>
              <a:rPr lang="en-US" altLang="en-US" sz="2600" dirty="0"/>
            </a:br>
            <a:r>
              <a:rPr lang="en-US" altLang="en-US" sz="2600" dirty="0"/>
              <a:t>in </a:t>
            </a:r>
            <a:r>
              <a:rPr lang="en-US" altLang="en-US" sz="2600" i="1" dirty="0"/>
              <a:t>Ordinary Time</a:t>
            </a:r>
          </a:p>
          <a:p>
            <a:pPr lvl="1"/>
            <a:r>
              <a:rPr lang="en-US" altLang="en-US" sz="2600" b="1" i="1" dirty="0"/>
              <a:t>Not</a:t>
            </a:r>
            <a:r>
              <a:rPr lang="en-US" altLang="en-US" sz="2600" b="1" dirty="0"/>
              <a:t> </a:t>
            </a:r>
            <a:r>
              <a:rPr lang="en-US" altLang="en-US" sz="2600" dirty="0"/>
              <a:t>in Advent, Christmas, Lent, or Easter</a:t>
            </a:r>
          </a:p>
          <a:p>
            <a:pPr lvl="1"/>
            <a:r>
              <a:rPr lang="en-US" altLang="en-US" sz="2600" dirty="0"/>
              <a:t>Gospels - </a:t>
            </a:r>
            <a:r>
              <a:rPr lang="en-US" altLang="en-US" sz="2600" b="1" i="1" dirty="0"/>
              <a:t>same </a:t>
            </a:r>
            <a:r>
              <a:rPr lang="en-US" altLang="en-US" sz="2600" dirty="0"/>
              <a:t>each year</a:t>
            </a:r>
          </a:p>
          <a:p>
            <a:pPr>
              <a:spcBef>
                <a:spcPts val="2400"/>
              </a:spcBef>
            </a:pPr>
            <a:r>
              <a:rPr lang="en-US" altLang="en-US" b="1" dirty="0"/>
              <a:t>Weekday Gospels</a:t>
            </a:r>
            <a:r>
              <a:rPr lang="en-US" altLang="en-US" sz="2800" dirty="0"/>
              <a:t> in </a:t>
            </a:r>
            <a:r>
              <a:rPr lang="en-US" altLang="en-US" b="1" i="1" dirty="0"/>
              <a:t>Ordinary Time</a:t>
            </a:r>
          </a:p>
          <a:p>
            <a:pPr lvl="1"/>
            <a:r>
              <a:rPr lang="en-US" altLang="en-US" sz="2600" dirty="0"/>
              <a:t>Weeks 1-9:  </a:t>
            </a:r>
            <a:r>
              <a:rPr lang="en-US" altLang="en-US" sz="2600" i="1" dirty="0"/>
              <a:t>MARK</a:t>
            </a:r>
            <a:endParaRPr lang="en-US" altLang="en-US" sz="2600" dirty="0"/>
          </a:p>
          <a:p>
            <a:pPr lvl="1"/>
            <a:r>
              <a:rPr lang="en-US" altLang="en-US" sz="2600" dirty="0"/>
              <a:t>Weeks 10-21:  </a:t>
            </a:r>
            <a:r>
              <a:rPr lang="en-US" altLang="en-US" sz="2600" i="1" dirty="0"/>
              <a:t>MATTHEW</a:t>
            </a:r>
            <a:endParaRPr lang="en-US" altLang="en-US" sz="2600" dirty="0"/>
          </a:p>
          <a:p>
            <a:pPr lvl="1"/>
            <a:r>
              <a:rPr lang="en-US" altLang="en-US" sz="2600" b="1" dirty="0"/>
              <a:t>Weeks 22-34:  </a:t>
            </a:r>
            <a:r>
              <a:rPr lang="en-US" altLang="en-US" sz="2600" b="1" i="1" dirty="0"/>
              <a:t>LUKE</a:t>
            </a:r>
            <a:endParaRPr lang="en-US" altLang="en-US" sz="2600" b="1" dirty="0"/>
          </a:p>
        </p:txBody>
      </p:sp>
      <p:sp>
        <p:nvSpPr>
          <p:cNvPr id="4" name="Slide Number Placeholder 3">
            <a:extLst>
              <a:ext uri="{FF2B5EF4-FFF2-40B4-BE49-F238E27FC236}">
                <a16:creationId xmlns:a16="http://schemas.microsoft.com/office/drawing/2014/main" id="{436B5F61-3120-4398-9ABD-1CB9AB2A6474}"/>
              </a:ext>
            </a:extLst>
          </p:cNvPr>
          <p:cNvSpPr>
            <a:spLocks noGrp="1"/>
          </p:cNvSpPr>
          <p:nvPr>
            <p:ph type="sldNum" sz="quarter" idx="10"/>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F8F8A6C-4742-4976-8DE8-D0BA2D529BF0}" type="slidenum">
              <a:rPr kumimoji="0" lang="en-US" altLang="en-US" sz="1200" b="0" i="0" u="none" strike="noStrike" kern="1200" cap="none" spc="0" normalizeH="0" baseline="0" noProof="0">
                <a:ln>
                  <a:noFill/>
                </a:ln>
                <a:solidFill>
                  <a:srgbClr val="54679E"/>
                </a:solidFill>
                <a:effectLst/>
                <a:uLnTx/>
                <a:uFillTx/>
                <a:latin typeface="Franklin Gothic Book" panose="020B05030201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srgbClr val="54679E"/>
              </a:solidFill>
              <a:effectLst/>
              <a:uLnTx/>
              <a:uFillTx/>
              <a:latin typeface="Franklin Gothic Book" panose="020B0503020102020204" pitchFamily="34" charset="0"/>
              <a:ea typeface="+mn-ea"/>
              <a:cs typeface="+mn-cs"/>
            </a:endParaRPr>
          </a:p>
        </p:txBody>
      </p:sp>
      <p:pic>
        <p:nvPicPr>
          <p:cNvPr id="6" name="Picture 5">
            <a:extLst>
              <a:ext uri="{FF2B5EF4-FFF2-40B4-BE49-F238E27FC236}">
                <a16:creationId xmlns:a16="http://schemas.microsoft.com/office/drawing/2014/main" id="{6E126D18-B129-4E99-8B2E-9300A63627DF}"/>
              </a:ext>
            </a:extLst>
          </p:cNvPr>
          <p:cNvPicPr>
            <a:picLocks noChangeAspect="1"/>
          </p:cNvPicPr>
          <p:nvPr/>
        </p:nvPicPr>
        <p:blipFill>
          <a:blip r:embed="rId2">
            <a:extLst>
              <a:ext uri="{28A0092B-C50C-407E-A947-70E740481C1C}">
                <a14:useLocalDpi xmlns:a14="http://schemas.microsoft.com/office/drawing/2010/main" val="0"/>
              </a:ext>
            </a:extLst>
          </a:blip>
          <a:srcRect b="7455"/>
          <a:stretch>
            <a:fillRect/>
          </a:stretch>
        </p:blipFill>
        <p:spPr bwMode="auto">
          <a:xfrm>
            <a:off x="7067550" y="0"/>
            <a:ext cx="2057400" cy="301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2261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a:extLst>
              <a:ext uri="{FF2B5EF4-FFF2-40B4-BE49-F238E27FC236}">
                <a16:creationId xmlns:a16="http://schemas.microsoft.com/office/drawing/2014/main" id="{1874EB38-F0BD-444B-9628-F1CBAC9C9309}"/>
              </a:ext>
            </a:extLst>
          </p:cNvPr>
          <p:cNvSpPr>
            <a:spLocks noGrp="1" noChangeArrowheads="1"/>
          </p:cNvSpPr>
          <p:nvPr>
            <p:ph type="title"/>
          </p:nvPr>
        </p:nvSpPr>
        <p:spPr/>
        <p:txBody>
          <a:bodyPr/>
          <a:lstStyle/>
          <a:p>
            <a:r>
              <a:rPr lang="en-US" altLang="en-US"/>
              <a:t>Luke’s Composition History</a:t>
            </a:r>
            <a:endParaRPr lang="en-US" altLang="en-US" i="1"/>
          </a:p>
        </p:txBody>
      </p:sp>
      <p:sp>
        <p:nvSpPr>
          <p:cNvPr id="246787" name="Rectangle 3">
            <a:extLst>
              <a:ext uri="{FF2B5EF4-FFF2-40B4-BE49-F238E27FC236}">
                <a16:creationId xmlns:a16="http://schemas.microsoft.com/office/drawing/2014/main" id="{FF1CF35D-397C-4CEC-A00C-C13E14973A12}"/>
              </a:ext>
            </a:extLst>
          </p:cNvPr>
          <p:cNvSpPr>
            <a:spLocks noGrp="1" noChangeArrowheads="1"/>
          </p:cNvSpPr>
          <p:nvPr>
            <p:ph type="body" idx="1"/>
          </p:nvPr>
        </p:nvSpPr>
        <p:spPr/>
        <p:txBody>
          <a:bodyPr/>
          <a:lstStyle/>
          <a:p>
            <a:pPr marL="457200" indent="-457200"/>
            <a:r>
              <a:rPr lang="en-US" altLang="en-US" sz="2800" i="1" dirty="0"/>
              <a:t>Date:</a:t>
            </a:r>
            <a:r>
              <a:rPr lang="en-US" altLang="en-US" sz="2800" dirty="0"/>
              <a:t>  </a:t>
            </a:r>
            <a:r>
              <a:rPr lang="en-US" altLang="en-US" sz="2800" b="0" dirty="0"/>
              <a:t>mid/late 80’s of 1</a:t>
            </a:r>
            <a:r>
              <a:rPr lang="en-US" altLang="en-US" sz="2800" b="0" baseline="30000" dirty="0"/>
              <a:t>st</a:t>
            </a:r>
            <a:r>
              <a:rPr lang="en-US" altLang="en-US" sz="2800" b="0" dirty="0"/>
              <a:t> century</a:t>
            </a:r>
            <a:endParaRPr lang="en-US" altLang="en-US" sz="2800" b="0" i="1" dirty="0"/>
          </a:p>
          <a:p>
            <a:pPr marL="457200" indent="-457200"/>
            <a:r>
              <a:rPr lang="en-US" altLang="en-US" sz="2800" i="1" dirty="0"/>
              <a:t>Attributed Author:  </a:t>
            </a:r>
            <a:r>
              <a:rPr lang="en-US" altLang="en-US" sz="2800" b="0" dirty="0"/>
              <a:t>physician, companion of Paul?</a:t>
            </a:r>
          </a:p>
          <a:p>
            <a:r>
              <a:rPr lang="en-US" altLang="en-US" sz="2800" i="1" dirty="0"/>
              <a:t>Actual Author:</a:t>
            </a:r>
            <a:r>
              <a:rPr lang="en-US" altLang="en-US" sz="2800" dirty="0"/>
              <a:t>  </a:t>
            </a:r>
            <a:r>
              <a:rPr lang="en-US" altLang="en-US" sz="2800" b="0" dirty="0"/>
              <a:t>well-educated “historian”;</a:t>
            </a:r>
            <a:br>
              <a:rPr lang="en-US" altLang="en-US" sz="2800" b="0" dirty="0"/>
            </a:br>
            <a:r>
              <a:rPr lang="en-US" altLang="en-US" sz="2800" b="0" dirty="0"/>
              <a:t>2</a:t>
            </a:r>
            <a:r>
              <a:rPr lang="en-US" altLang="en-US" sz="2800" b="0" baseline="30000" dirty="0"/>
              <a:t>nd</a:t>
            </a:r>
            <a:r>
              <a:rPr lang="en-US" altLang="en-US" sz="2800" b="0" dirty="0"/>
              <a:t> generation Gentile-Christian convert </a:t>
            </a:r>
            <a:endParaRPr lang="en-US" altLang="en-US" sz="2800" b="0" i="1" dirty="0"/>
          </a:p>
          <a:p>
            <a:pPr marL="457200" indent="-457200"/>
            <a:r>
              <a:rPr lang="en-US" altLang="en-US" sz="2800" i="1" dirty="0"/>
              <a:t>Original Readers:</a:t>
            </a:r>
            <a:r>
              <a:rPr lang="en-US" altLang="en-US" sz="2800" dirty="0"/>
              <a:t>  </a:t>
            </a:r>
            <a:r>
              <a:rPr lang="en-US" altLang="en-US" sz="2800" b="0" dirty="0"/>
              <a:t>Christians with Gentile heritage, incl. some wealthier folks</a:t>
            </a:r>
            <a:endParaRPr lang="en-US" altLang="en-US" sz="2800" b="0" i="1" dirty="0"/>
          </a:p>
          <a:p>
            <a:pPr marL="457200" indent="-457200"/>
            <a:r>
              <a:rPr lang="en-US" altLang="en-US" sz="2800" i="1" dirty="0"/>
              <a:t>Place of Composition:  </a:t>
            </a:r>
            <a:r>
              <a:rPr lang="en-US" altLang="en-US" sz="2800" b="0" dirty="0"/>
              <a:t>Antioch in Syria? </a:t>
            </a:r>
            <a:br>
              <a:rPr lang="en-US" altLang="en-US" sz="2800" b="0" dirty="0"/>
            </a:br>
            <a:r>
              <a:rPr lang="en-US" altLang="en-US" sz="2800" b="0" dirty="0"/>
              <a:t>or a Greek city where St. Paul had founded a church?</a:t>
            </a:r>
            <a:endParaRPr lang="en-US" altLang="en-US" sz="2800" b="0" i="1" dirty="0"/>
          </a:p>
          <a:p>
            <a:pPr marL="457200" indent="-457200"/>
            <a:r>
              <a:rPr lang="en-US" altLang="en-US" sz="2800" i="1" dirty="0"/>
              <a:t>Literary Prologue </a:t>
            </a:r>
            <a:r>
              <a:rPr lang="en-US" altLang="en-US" sz="2800" dirty="0"/>
              <a:t>(1:1-4):  </a:t>
            </a:r>
            <a:r>
              <a:rPr lang="en-US" altLang="en-US" sz="2800" b="0" dirty="0"/>
              <a:t>one sentence! </a:t>
            </a:r>
            <a:br>
              <a:rPr lang="en-US" altLang="en-US" sz="2800" b="0" dirty="0"/>
            </a:br>
            <a:r>
              <a:rPr lang="en-US" altLang="en-US" sz="2800" b="0" dirty="0"/>
              <a:t>careful investigation, orderly account; for Theophilus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62" name="Rectangle 2">
            <a:extLst>
              <a:ext uri="{FF2B5EF4-FFF2-40B4-BE49-F238E27FC236}">
                <a16:creationId xmlns:a16="http://schemas.microsoft.com/office/drawing/2014/main" id="{E0026E1B-E35D-4F1C-8E85-576D91D59CBD}"/>
              </a:ext>
            </a:extLst>
          </p:cNvPr>
          <p:cNvSpPr>
            <a:spLocks noGrp="1" noChangeArrowheads="1"/>
          </p:cNvSpPr>
          <p:nvPr>
            <p:ph type="title"/>
          </p:nvPr>
        </p:nvSpPr>
        <p:spPr>
          <a:xfrm>
            <a:off x="304800" y="152400"/>
            <a:ext cx="8534400" cy="1066800"/>
          </a:xfrm>
        </p:spPr>
        <p:txBody>
          <a:bodyPr/>
          <a:lstStyle/>
          <a:p>
            <a:r>
              <a:rPr lang="en-US" altLang="en-US" dirty="0">
                <a:solidFill>
                  <a:schemeClr val="tx1"/>
                </a:solidFill>
              </a:rPr>
              <a:t>Beginnings</a:t>
            </a:r>
            <a:r>
              <a:rPr lang="en-US" altLang="en-US" b="0" dirty="0">
                <a:solidFill>
                  <a:schemeClr val="tx1"/>
                </a:solidFill>
              </a:rPr>
              <a:t> of the Four Gospels:</a:t>
            </a:r>
          </a:p>
        </p:txBody>
      </p:sp>
      <p:sp>
        <p:nvSpPr>
          <p:cNvPr id="245763" name="Rectangle 3">
            <a:extLst>
              <a:ext uri="{FF2B5EF4-FFF2-40B4-BE49-F238E27FC236}">
                <a16:creationId xmlns:a16="http://schemas.microsoft.com/office/drawing/2014/main" id="{79B64F3D-BCFB-466F-B63D-BC800A1B3FF1}"/>
              </a:ext>
            </a:extLst>
          </p:cNvPr>
          <p:cNvSpPr>
            <a:spLocks noGrp="1" noChangeArrowheads="1"/>
          </p:cNvSpPr>
          <p:nvPr>
            <p:ph type="body" idx="1"/>
          </p:nvPr>
        </p:nvSpPr>
        <p:spPr>
          <a:xfrm>
            <a:off x="228600" y="1905000"/>
            <a:ext cx="8686800" cy="4800600"/>
          </a:xfrm>
        </p:spPr>
        <p:txBody>
          <a:bodyPr/>
          <a:lstStyle/>
          <a:p>
            <a:pPr marL="234950" indent="-234950">
              <a:spcBef>
                <a:spcPct val="50000"/>
              </a:spcBef>
            </a:pPr>
            <a:r>
              <a:rPr lang="en-US" altLang="en-US" sz="2800" dirty="0"/>
              <a:t>Mark:</a:t>
            </a:r>
            <a:r>
              <a:rPr lang="en-US" altLang="en-US" sz="2800" b="0" dirty="0"/>
              <a:t>  </a:t>
            </a:r>
            <a:r>
              <a:rPr lang="en-US" altLang="en-US" sz="2800" b="0" dirty="0">
                <a:solidFill>
                  <a:schemeClr val="tx1"/>
                </a:solidFill>
              </a:rPr>
              <a:t>“The beginning of the </a:t>
            </a:r>
            <a:r>
              <a:rPr lang="en-US" altLang="en-US" sz="2800" b="0" i="1" dirty="0">
                <a:solidFill>
                  <a:schemeClr val="tx1"/>
                </a:solidFill>
              </a:rPr>
              <a:t>gospel</a:t>
            </a:r>
            <a:r>
              <a:rPr lang="en-US" altLang="en-US" sz="2800" b="0" dirty="0">
                <a:solidFill>
                  <a:schemeClr val="tx1"/>
                </a:solidFill>
              </a:rPr>
              <a:t> of Jesus Christ, </a:t>
            </a:r>
            <a:br>
              <a:rPr lang="en-US" altLang="en-US" sz="2800" b="0" dirty="0">
                <a:solidFill>
                  <a:schemeClr val="tx1"/>
                </a:solidFill>
              </a:rPr>
            </a:br>
            <a:r>
              <a:rPr lang="en-US" altLang="en-US" sz="2800" b="0" dirty="0">
                <a:solidFill>
                  <a:schemeClr val="tx1"/>
                </a:solidFill>
              </a:rPr>
              <a:t>the Son of God.” </a:t>
            </a:r>
            <a:r>
              <a:rPr lang="en-US" altLang="en-US" sz="2400" b="0" dirty="0">
                <a:solidFill>
                  <a:schemeClr val="tx1"/>
                </a:solidFill>
              </a:rPr>
              <a:t>(1:1; followed by preaching of John Baptist)</a:t>
            </a:r>
          </a:p>
          <a:p>
            <a:pPr marL="234950" indent="-234950">
              <a:spcBef>
                <a:spcPct val="50000"/>
              </a:spcBef>
            </a:pPr>
            <a:r>
              <a:rPr lang="en-US" altLang="en-US" sz="2800" dirty="0"/>
              <a:t>Matthew:</a:t>
            </a:r>
            <a:r>
              <a:rPr lang="en-US" altLang="en-US" sz="2800" b="0" dirty="0"/>
              <a:t>  </a:t>
            </a:r>
            <a:r>
              <a:rPr lang="en-US" altLang="en-US" sz="2800" b="0" dirty="0">
                <a:solidFill>
                  <a:schemeClr val="tx1"/>
                </a:solidFill>
              </a:rPr>
              <a:t>“The book of the </a:t>
            </a:r>
            <a:r>
              <a:rPr lang="en-US" altLang="en-US" sz="2800" b="0" i="1" dirty="0">
                <a:solidFill>
                  <a:schemeClr val="tx1"/>
                </a:solidFill>
              </a:rPr>
              <a:t>genealogy</a:t>
            </a:r>
            <a:r>
              <a:rPr lang="en-US" altLang="en-US" sz="2800" b="0" dirty="0">
                <a:solidFill>
                  <a:schemeClr val="tx1"/>
                </a:solidFill>
              </a:rPr>
              <a:t> of Jesus Christ, the son of David, the son of Abraham...” </a:t>
            </a:r>
            <a:r>
              <a:rPr lang="en-US" altLang="en-US" sz="2400" b="0" dirty="0">
                <a:solidFill>
                  <a:schemeClr val="tx1"/>
                </a:solidFill>
              </a:rPr>
              <a:t>(1:1-17)</a:t>
            </a:r>
          </a:p>
          <a:p>
            <a:pPr marL="234950" indent="-234950">
              <a:spcBef>
                <a:spcPct val="50000"/>
              </a:spcBef>
            </a:pPr>
            <a:r>
              <a:rPr lang="en-US" altLang="en-US" sz="2800" u="sng" dirty="0"/>
              <a:t>LUKE</a:t>
            </a:r>
            <a:r>
              <a:rPr lang="en-US" altLang="en-US" sz="2800" dirty="0"/>
              <a:t>:  </a:t>
            </a:r>
            <a:r>
              <a:rPr lang="en-US" altLang="en-US" sz="2800" dirty="0">
                <a:solidFill>
                  <a:schemeClr val="tx1"/>
                </a:solidFill>
              </a:rPr>
              <a:t>“Since many have undertaken to compile a </a:t>
            </a:r>
            <a:r>
              <a:rPr lang="en-US" altLang="en-US" sz="2800" i="1" dirty="0">
                <a:solidFill>
                  <a:schemeClr val="tx1"/>
                </a:solidFill>
              </a:rPr>
              <a:t>narrative</a:t>
            </a:r>
            <a:r>
              <a:rPr lang="en-US" altLang="en-US" sz="2800" dirty="0">
                <a:solidFill>
                  <a:schemeClr val="tx1"/>
                </a:solidFill>
              </a:rPr>
              <a:t> of the things which have been accomplished among us…”   </a:t>
            </a:r>
            <a:r>
              <a:rPr lang="en-US" altLang="en-US" sz="2400" dirty="0">
                <a:solidFill>
                  <a:schemeClr val="tx1"/>
                </a:solidFill>
              </a:rPr>
              <a:t>(1:1-4 – Literary/Historical Prologue)</a:t>
            </a:r>
          </a:p>
          <a:p>
            <a:pPr marL="234950" indent="-234950">
              <a:spcBef>
                <a:spcPct val="50000"/>
              </a:spcBef>
            </a:pPr>
            <a:r>
              <a:rPr lang="en-US" altLang="en-US" sz="2800" dirty="0"/>
              <a:t>John:</a:t>
            </a:r>
            <a:r>
              <a:rPr lang="en-US" altLang="en-US" sz="2800" b="0" dirty="0"/>
              <a:t>  </a:t>
            </a:r>
            <a:r>
              <a:rPr lang="en-US" altLang="en-US" sz="2800" b="0" dirty="0">
                <a:solidFill>
                  <a:schemeClr val="tx1"/>
                </a:solidFill>
              </a:rPr>
              <a:t>“In the beginning was the </a:t>
            </a:r>
            <a:r>
              <a:rPr lang="en-US" altLang="en-US" sz="2800" b="0" i="1" dirty="0">
                <a:solidFill>
                  <a:schemeClr val="tx1"/>
                </a:solidFill>
              </a:rPr>
              <a:t>Logos</a:t>
            </a:r>
            <a:r>
              <a:rPr lang="en-US" altLang="en-US" sz="2800" b="0" dirty="0">
                <a:solidFill>
                  <a:schemeClr val="tx1"/>
                </a:solidFill>
              </a:rPr>
              <a:t>, and the </a:t>
            </a:r>
            <a:r>
              <a:rPr lang="en-US" altLang="en-US" sz="2800" b="0" i="1" dirty="0">
                <a:solidFill>
                  <a:schemeClr val="tx1"/>
                </a:solidFill>
              </a:rPr>
              <a:t>Logos </a:t>
            </a:r>
            <a:r>
              <a:rPr lang="en-US" altLang="en-US" sz="2800" b="0" dirty="0">
                <a:solidFill>
                  <a:schemeClr val="tx1"/>
                </a:solidFill>
              </a:rPr>
              <a:t>was with God, and the </a:t>
            </a:r>
            <a:r>
              <a:rPr lang="en-US" altLang="en-US" sz="2800" b="0" i="1" dirty="0">
                <a:solidFill>
                  <a:schemeClr val="tx1"/>
                </a:solidFill>
              </a:rPr>
              <a:t>Logos </a:t>
            </a:r>
            <a:r>
              <a:rPr lang="en-US" altLang="en-US" sz="2800" b="0" dirty="0">
                <a:solidFill>
                  <a:schemeClr val="tx1"/>
                </a:solidFill>
              </a:rPr>
              <a:t>was God…” </a:t>
            </a:r>
            <a:r>
              <a:rPr lang="en-US" altLang="en-US" sz="2400" b="0" dirty="0">
                <a:solidFill>
                  <a:schemeClr val="tx1"/>
                </a:solidFill>
              </a:rPr>
              <a:t>(1:1-18, Prologue)</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4738" name="Rectangle 2">
            <a:extLst>
              <a:ext uri="{FF2B5EF4-FFF2-40B4-BE49-F238E27FC236}">
                <a16:creationId xmlns:a16="http://schemas.microsoft.com/office/drawing/2014/main" id="{038B61E8-6B2D-4F84-84F9-6D08E622D84F}"/>
              </a:ext>
            </a:extLst>
          </p:cNvPr>
          <p:cNvSpPr>
            <a:spLocks noGrp="1" noChangeArrowheads="1"/>
          </p:cNvSpPr>
          <p:nvPr>
            <p:ph type="title"/>
          </p:nvPr>
        </p:nvSpPr>
        <p:spPr>
          <a:xfrm>
            <a:off x="304800" y="228600"/>
            <a:ext cx="8534400" cy="914400"/>
          </a:xfrm>
        </p:spPr>
        <p:txBody>
          <a:bodyPr/>
          <a:lstStyle/>
          <a:p>
            <a:r>
              <a:rPr lang="en-US" altLang="en-US"/>
              <a:t>One Jesus, Four Gospels</a:t>
            </a:r>
          </a:p>
        </p:txBody>
      </p:sp>
      <p:sp>
        <p:nvSpPr>
          <p:cNvPr id="244739" name="Rectangle 3">
            <a:extLst>
              <a:ext uri="{FF2B5EF4-FFF2-40B4-BE49-F238E27FC236}">
                <a16:creationId xmlns:a16="http://schemas.microsoft.com/office/drawing/2014/main" id="{89FC72B1-452F-4F05-B586-46B0A24723BD}"/>
              </a:ext>
            </a:extLst>
          </p:cNvPr>
          <p:cNvSpPr>
            <a:spLocks noGrp="1" noChangeArrowheads="1"/>
          </p:cNvSpPr>
          <p:nvPr>
            <p:ph type="body" idx="1"/>
          </p:nvPr>
        </p:nvSpPr>
        <p:spPr>
          <a:xfrm>
            <a:off x="304800" y="1295400"/>
            <a:ext cx="8534400" cy="5334000"/>
          </a:xfrm>
        </p:spPr>
        <p:txBody>
          <a:bodyPr/>
          <a:lstStyle/>
          <a:p>
            <a:pPr marL="395288" indent="-395288">
              <a:spcBef>
                <a:spcPct val="40000"/>
              </a:spcBef>
              <a:buFont typeface="Wingdings" panose="05000000000000000000" pitchFamily="2" charset="2"/>
              <a:buNone/>
            </a:pPr>
            <a:r>
              <a:rPr lang="en-US" altLang="en-US" dirty="0"/>
              <a:t>Four Gospels:</a:t>
            </a:r>
            <a:r>
              <a:rPr lang="en-US" altLang="en-US" b="0" dirty="0"/>
              <a:t> different “portraits” of Jesus</a:t>
            </a:r>
          </a:p>
          <a:p>
            <a:pPr marL="395288" indent="-395288">
              <a:spcBef>
                <a:spcPct val="40000"/>
              </a:spcBef>
            </a:pPr>
            <a:r>
              <a:rPr lang="en-US" altLang="en-US" sz="2800" dirty="0"/>
              <a:t>Mark:</a:t>
            </a:r>
            <a:r>
              <a:rPr lang="en-US" altLang="en-US" sz="2800" b="0" dirty="0"/>
              <a:t>  Son of God, suffering Messiah/Christ</a:t>
            </a:r>
          </a:p>
          <a:p>
            <a:pPr marL="852488" lvl="1" indent="-342900">
              <a:spcBef>
                <a:spcPct val="40000"/>
              </a:spcBef>
            </a:pPr>
            <a:r>
              <a:rPr lang="en-US" altLang="en-US" sz="2400" dirty="0"/>
              <a:t>Disciples: Remain faithful amid hardship, persecution</a:t>
            </a:r>
          </a:p>
          <a:p>
            <a:pPr marL="395288" indent="-395288">
              <a:spcBef>
                <a:spcPct val="40000"/>
              </a:spcBef>
            </a:pPr>
            <a:r>
              <a:rPr lang="en-US" altLang="en-US" sz="2800" dirty="0"/>
              <a:t>Matthew:</a:t>
            </a:r>
            <a:r>
              <a:rPr lang="en-US" altLang="en-US" sz="2800" b="0" dirty="0"/>
              <a:t>  great teacher/interpreter of God’s law</a:t>
            </a:r>
          </a:p>
          <a:p>
            <a:pPr marL="852488" lvl="1" indent="-342900">
              <a:spcBef>
                <a:spcPct val="40000"/>
              </a:spcBef>
            </a:pPr>
            <a:r>
              <a:rPr lang="en-US" altLang="en-US" sz="2400" dirty="0"/>
              <a:t>Disciples: Be best students possible, in action</a:t>
            </a:r>
          </a:p>
          <a:p>
            <a:pPr marL="395288" indent="-395288">
              <a:spcBef>
                <a:spcPct val="40000"/>
              </a:spcBef>
            </a:pPr>
            <a:r>
              <a:rPr lang="en-US" altLang="en-US" sz="2800" u="sng" dirty="0"/>
              <a:t>LUKE</a:t>
            </a:r>
            <a:r>
              <a:rPr lang="en-US" altLang="en-US" sz="2800" dirty="0"/>
              <a:t>:</a:t>
            </a:r>
            <a:r>
              <a:rPr lang="en-US" altLang="en-US" sz="2800" b="0" dirty="0"/>
              <a:t>  </a:t>
            </a:r>
            <a:r>
              <a:rPr lang="en-US" altLang="en-US" sz="2800" dirty="0"/>
              <a:t>anointed prophet; good news for the poor</a:t>
            </a:r>
          </a:p>
          <a:p>
            <a:pPr marL="852488" lvl="1" indent="-342900">
              <a:spcBef>
                <a:spcPct val="40000"/>
              </a:spcBef>
            </a:pPr>
            <a:r>
              <a:rPr lang="en-US" altLang="en-US" sz="2400" b="1" dirty="0"/>
              <a:t>Disciples: Form communities inclusive of all</a:t>
            </a:r>
          </a:p>
          <a:p>
            <a:pPr marL="395288" indent="-395288">
              <a:spcBef>
                <a:spcPct val="40000"/>
              </a:spcBef>
            </a:pPr>
            <a:r>
              <a:rPr lang="en-US" altLang="en-US" sz="2800" dirty="0"/>
              <a:t>John:</a:t>
            </a:r>
            <a:r>
              <a:rPr lang="en-US" altLang="en-US" sz="2800" b="0" dirty="0"/>
              <a:t>  revealer of God’s love, in word &amp; deed</a:t>
            </a:r>
          </a:p>
          <a:p>
            <a:pPr marL="852488" lvl="1" indent="-342900">
              <a:spcBef>
                <a:spcPct val="40000"/>
              </a:spcBef>
            </a:pPr>
            <a:r>
              <a:rPr lang="en-US" altLang="en-US" sz="2400" dirty="0"/>
              <a:t>Disciples: believe in Jesus, become children of God</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D9BDB709-304C-44A2-B9C9-0A0F84B2A365}"/>
              </a:ext>
            </a:extLst>
          </p:cNvPr>
          <p:cNvSpPr>
            <a:spLocks noGrp="1" noChangeArrowheads="1"/>
          </p:cNvSpPr>
          <p:nvPr>
            <p:ph type="title"/>
          </p:nvPr>
        </p:nvSpPr>
        <p:spPr>
          <a:xfrm>
            <a:off x="304800" y="152400"/>
            <a:ext cx="8534400" cy="990600"/>
          </a:xfrm>
        </p:spPr>
        <p:txBody>
          <a:bodyPr/>
          <a:lstStyle/>
          <a:p>
            <a:r>
              <a:rPr lang="en-US" altLang="en-US"/>
              <a:t>The Gospel according to Luke</a:t>
            </a:r>
          </a:p>
        </p:txBody>
      </p:sp>
      <p:sp>
        <p:nvSpPr>
          <p:cNvPr id="91139" name="Rectangle 3">
            <a:extLst>
              <a:ext uri="{FF2B5EF4-FFF2-40B4-BE49-F238E27FC236}">
                <a16:creationId xmlns:a16="http://schemas.microsoft.com/office/drawing/2014/main" id="{6DAD93EB-1B30-49AB-B720-6AD7486C9C5A}"/>
              </a:ext>
            </a:extLst>
          </p:cNvPr>
          <p:cNvSpPr>
            <a:spLocks noGrp="1" noChangeArrowheads="1"/>
          </p:cNvSpPr>
          <p:nvPr>
            <p:ph type="body" idx="1"/>
          </p:nvPr>
        </p:nvSpPr>
        <p:spPr>
          <a:xfrm>
            <a:off x="304800" y="1371600"/>
            <a:ext cx="8534400" cy="5257800"/>
          </a:xfrm>
        </p:spPr>
        <p:txBody>
          <a:bodyPr/>
          <a:lstStyle/>
          <a:p>
            <a:pPr>
              <a:buFont typeface="Wingdings" panose="05000000000000000000" pitchFamily="2" charset="2"/>
              <a:buNone/>
            </a:pPr>
            <a:r>
              <a:rPr lang="en-US" altLang="en-US" dirty="0"/>
              <a:t>Four Gospels:  Same Jesus,  Different Emphases:</a:t>
            </a:r>
            <a:endParaRPr lang="en-US" altLang="en-US" i="1" dirty="0"/>
          </a:p>
          <a:p>
            <a:pPr marL="514350" lvl="1" indent="-282575">
              <a:spcBef>
                <a:spcPct val="40000"/>
              </a:spcBef>
              <a:buFontTx/>
              <a:buChar char="o"/>
            </a:pPr>
            <a:r>
              <a:rPr lang="en-US" altLang="en-US" sz="2400" b="1" i="1" dirty="0">
                <a:solidFill>
                  <a:srgbClr val="FFFF00"/>
                </a:solidFill>
              </a:rPr>
              <a:t>Luke’s “Good News”</a:t>
            </a:r>
            <a:r>
              <a:rPr lang="en-US" altLang="en-US" sz="2400" dirty="0">
                <a:solidFill>
                  <a:srgbClr val="FFFF00"/>
                </a:solidFill>
              </a:rPr>
              <a:t> </a:t>
            </a:r>
            <a:r>
              <a:rPr lang="en-US" altLang="en-US" sz="2400" dirty="0"/>
              <a:t>about Jesus as Christ, Lord, Savior, Prophet, Healer,…</a:t>
            </a:r>
          </a:p>
          <a:p>
            <a:pPr marL="514350" lvl="1" indent="-282575">
              <a:spcBef>
                <a:spcPct val="40000"/>
              </a:spcBef>
              <a:buFontTx/>
              <a:buChar char="o"/>
            </a:pPr>
            <a:r>
              <a:rPr lang="en-US" altLang="en-US" sz="2400" b="1" dirty="0">
                <a:solidFill>
                  <a:srgbClr val="FFFF00"/>
                </a:solidFill>
              </a:rPr>
              <a:t>Gospel of </a:t>
            </a:r>
            <a:r>
              <a:rPr lang="en-US" altLang="en-US" sz="2400" b="1" i="1" dirty="0">
                <a:solidFill>
                  <a:srgbClr val="FFFF00"/>
                </a:solidFill>
              </a:rPr>
              <a:t>Prayer:</a:t>
            </a:r>
            <a:r>
              <a:rPr lang="en-US" altLang="en-US" sz="2400" i="1" dirty="0">
                <a:solidFill>
                  <a:srgbClr val="FFFF00"/>
                </a:solidFill>
              </a:rPr>
              <a:t> </a:t>
            </a:r>
            <a:r>
              <a:rPr lang="en-US" altLang="en-US" sz="2400" dirty="0">
                <a:solidFill>
                  <a:srgbClr val="FFFF00"/>
                </a:solidFill>
              </a:rPr>
              <a:t> </a:t>
            </a:r>
            <a:r>
              <a:rPr lang="en-US" altLang="en-US" sz="2400" dirty="0"/>
              <a:t>blessing, praising, repenting, giving thanks;  daily, insistent, fearless prayer</a:t>
            </a:r>
          </a:p>
          <a:p>
            <a:pPr marL="514350" lvl="1" indent="-282575">
              <a:spcBef>
                <a:spcPct val="40000"/>
              </a:spcBef>
              <a:buFontTx/>
              <a:buChar char="o"/>
            </a:pPr>
            <a:r>
              <a:rPr lang="en-US" altLang="en-US" sz="2400" b="1" dirty="0">
                <a:solidFill>
                  <a:srgbClr val="FFFF00"/>
                </a:solidFill>
              </a:rPr>
              <a:t>Gospel of </a:t>
            </a:r>
            <a:r>
              <a:rPr lang="en-US" altLang="en-US" sz="2400" b="1" i="1" dirty="0">
                <a:solidFill>
                  <a:srgbClr val="FFFF00"/>
                </a:solidFill>
              </a:rPr>
              <a:t>Hospitality:</a:t>
            </a:r>
            <a:r>
              <a:rPr lang="en-US" altLang="en-US" sz="2400" i="1" dirty="0">
                <a:solidFill>
                  <a:srgbClr val="FFFF00"/>
                </a:solidFill>
              </a:rPr>
              <a:t> </a:t>
            </a:r>
            <a:r>
              <a:rPr lang="en-US" altLang="en-US" sz="2400" dirty="0">
                <a:solidFill>
                  <a:srgbClr val="FFFF00"/>
                </a:solidFill>
              </a:rPr>
              <a:t> </a:t>
            </a:r>
            <a:r>
              <a:rPr lang="en-US" altLang="en-US" sz="2400" dirty="0"/>
              <a:t>sharing meals, welcoming outcasts, aiding the poor, loving enemies</a:t>
            </a:r>
          </a:p>
          <a:p>
            <a:pPr marL="514350" lvl="1" indent="-282575">
              <a:spcBef>
                <a:spcPct val="40000"/>
              </a:spcBef>
              <a:buFontTx/>
              <a:buChar char="o"/>
            </a:pPr>
            <a:r>
              <a:rPr lang="en-US" altLang="en-US" sz="2400" b="1" dirty="0">
                <a:solidFill>
                  <a:srgbClr val="FFFF00"/>
                </a:solidFill>
              </a:rPr>
              <a:t>Gospel of the </a:t>
            </a:r>
            <a:r>
              <a:rPr lang="en-US" altLang="en-US" sz="2400" b="1" i="1" dirty="0">
                <a:solidFill>
                  <a:srgbClr val="FFFF00"/>
                </a:solidFill>
              </a:rPr>
              <a:t>Holy Spirit:</a:t>
            </a:r>
            <a:r>
              <a:rPr lang="en-US" altLang="en-US" sz="2400" i="1" dirty="0">
                <a:solidFill>
                  <a:srgbClr val="FFFF00"/>
                </a:solidFill>
              </a:rPr>
              <a:t> </a:t>
            </a:r>
            <a:r>
              <a:rPr lang="en-US" altLang="en-US" sz="2400" dirty="0"/>
              <a:t>directs, guides, inspires all actions, incl. Jesus himself</a:t>
            </a:r>
          </a:p>
          <a:p>
            <a:pPr marL="514350" lvl="1" indent="-282575">
              <a:spcBef>
                <a:spcPct val="40000"/>
              </a:spcBef>
              <a:buFontTx/>
              <a:buChar char="o"/>
            </a:pPr>
            <a:r>
              <a:rPr lang="en-US" altLang="en-US" sz="2400" b="1" dirty="0">
                <a:solidFill>
                  <a:srgbClr val="FFFF00"/>
                </a:solidFill>
              </a:rPr>
              <a:t>Gospel for </a:t>
            </a:r>
            <a:r>
              <a:rPr lang="en-US" altLang="en-US" sz="2400" b="1" i="1" dirty="0">
                <a:solidFill>
                  <a:srgbClr val="FFFF00"/>
                </a:solidFill>
              </a:rPr>
              <a:t>All Peoples:</a:t>
            </a:r>
            <a:r>
              <a:rPr lang="en-US" altLang="en-US" sz="2400" i="1" dirty="0">
                <a:solidFill>
                  <a:srgbClr val="FFFF00"/>
                </a:solidFill>
              </a:rPr>
              <a:t> </a:t>
            </a:r>
            <a:r>
              <a:rPr lang="en-US" altLang="en-US" sz="2400" dirty="0">
                <a:solidFill>
                  <a:srgbClr val="FFFF00"/>
                </a:solidFill>
              </a:rPr>
              <a:t> </a:t>
            </a:r>
            <a:r>
              <a:rPr lang="en-US" altLang="en-US" sz="2400" dirty="0"/>
              <a:t>Jews &amp; Gentiles, rich &amp; poor, </a:t>
            </a:r>
            <a:br>
              <a:rPr lang="en-US" altLang="en-US" sz="2400" dirty="0"/>
            </a:br>
            <a:r>
              <a:rPr lang="en-US" altLang="en-US" sz="2400" dirty="0"/>
              <a:t>men</a:t>
            </a:r>
            <a:r>
              <a:rPr lang="en-US" altLang="en-US" sz="2000" dirty="0"/>
              <a:t> </a:t>
            </a:r>
            <a:r>
              <a:rPr lang="en-US" altLang="en-US" sz="2400" dirty="0"/>
              <a:t>&amp; </a:t>
            </a:r>
            <a:r>
              <a:rPr lang="en-US" altLang="en-US" sz="2400" u="sng" dirty="0">
                <a:solidFill>
                  <a:srgbClr val="FFFF00"/>
                </a:solidFill>
              </a:rPr>
              <a:t>women</a:t>
            </a:r>
            <a:r>
              <a:rPr lang="en-US" altLang="en-US" sz="2400" dirty="0"/>
              <a:t>, righteous &amp; sinners</a:t>
            </a:r>
            <a:endParaRPr lang="en-US" alt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a:extLst>
              <a:ext uri="{FF2B5EF4-FFF2-40B4-BE49-F238E27FC236}">
                <a16:creationId xmlns:a16="http://schemas.microsoft.com/office/drawing/2014/main" id="{8C91AEB0-377A-43F5-9BB6-C8DE361EE1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2975" y="1600200"/>
            <a:ext cx="3995738" cy="4953000"/>
          </a:xfrm>
          <a:prstGeom prst="rect">
            <a:avLst/>
          </a:prstGeom>
          <a:noFill/>
          <a:extLst>
            <a:ext uri="{909E8E84-426E-40DD-AFC4-6F175D3DCCD1}">
              <a14:hiddenFill xmlns:a14="http://schemas.microsoft.com/office/drawing/2010/main">
                <a:solidFill>
                  <a:srgbClr val="FFFFFF"/>
                </a:solidFill>
              </a14:hiddenFill>
            </a:ext>
          </a:extLst>
        </p:spPr>
      </p:pic>
      <p:sp>
        <p:nvSpPr>
          <p:cNvPr id="102406" name="Rectangle 6">
            <a:extLst>
              <a:ext uri="{FF2B5EF4-FFF2-40B4-BE49-F238E27FC236}">
                <a16:creationId xmlns:a16="http://schemas.microsoft.com/office/drawing/2014/main" id="{A2E3AC00-0B12-4EE1-AF62-ED5326E15CF1}"/>
              </a:ext>
            </a:extLst>
          </p:cNvPr>
          <p:cNvSpPr>
            <a:spLocks noGrp="1" noChangeArrowheads="1"/>
          </p:cNvSpPr>
          <p:nvPr>
            <p:ph type="title"/>
          </p:nvPr>
        </p:nvSpPr>
        <p:spPr>
          <a:xfrm>
            <a:off x="304800" y="0"/>
            <a:ext cx="8534400" cy="1295400"/>
          </a:xfrm>
        </p:spPr>
        <p:txBody>
          <a:bodyPr/>
          <a:lstStyle/>
          <a:p>
            <a:r>
              <a:rPr lang="en-US" altLang="en-US"/>
              <a:t>Luke the Evangelist</a:t>
            </a:r>
          </a:p>
        </p:txBody>
      </p:sp>
      <p:pic>
        <p:nvPicPr>
          <p:cNvPr id="102407" name="Picture 7">
            <a:extLst>
              <a:ext uri="{FF2B5EF4-FFF2-40B4-BE49-F238E27FC236}">
                <a16:creationId xmlns:a16="http://schemas.microsoft.com/office/drawing/2014/main" id="{219ECA67-F020-4EA1-AEC8-DF12A42F83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29" t="2899" r="1608" b="2899"/>
          <a:stretch>
            <a:fillRect/>
          </a:stretch>
        </p:blipFill>
        <p:spPr bwMode="auto">
          <a:xfrm>
            <a:off x="439738" y="1600200"/>
            <a:ext cx="3810000" cy="4953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a:extLst>
              <a:ext uri="{FF2B5EF4-FFF2-40B4-BE49-F238E27FC236}">
                <a16:creationId xmlns:a16="http://schemas.microsoft.com/office/drawing/2014/main" id="{9AC1585C-875A-4335-BB10-C5E8CA3119F3}"/>
              </a:ext>
            </a:extLst>
          </p:cNvPr>
          <p:cNvSpPr>
            <a:spLocks noGrp="1" noChangeArrowheads="1"/>
          </p:cNvSpPr>
          <p:nvPr>
            <p:ph type="title"/>
          </p:nvPr>
        </p:nvSpPr>
        <p:spPr/>
        <p:txBody>
          <a:bodyPr/>
          <a:lstStyle/>
          <a:p>
            <a:r>
              <a:rPr lang="en-US" altLang="en-US"/>
              <a:t>Luke’s Prologue (1:1-4)</a:t>
            </a:r>
          </a:p>
        </p:txBody>
      </p:sp>
      <p:sp>
        <p:nvSpPr>
          <p:cNvPr id="248835" name="Rectangle 3">
            <a:extLst>
              <a:ext uri="{FF2B5EF4-FFF2-40B4-BE49-F238E27FC236}">
                <a16:creationId xmlns:a16="http://schemas.microsoft.com/office/drawing/2014/main" id="{F0FBD306-B43A-4360-B401-AC87BFABBA73}"/>
              </a:ext>
            </a:extLst>
          </p:cNvPr>
          <p:cNvSpPr>
            <a:spLocks noGrp="1" noChangeArrowheads="1"/>
          </p:cNvSpPr>
          <p:nvPr>
            <p:ph type="body" idx="1"/>
          </p:nvPr>
        </p:nvSpPr>
        <p:spPr>
          <a:xfrm>
            <a:off x="457200" y="1905000"/>
            <a:ext cx="8382000" cy="4953000"/>
          </a:xfrm>
        </p:spPr>
        <p:txBody>
          <a:bodyPr/>
          <a:lstStyle/>
          <a:p>
            <a:pPr marL="0" indent="0">
              <a:lnSpc>
                <a:spcPct val="110000"/>
              </a:lnSpc>
              <a:spcBef>
                <a:spcPts val="0"/>
              </a:spcBef>
              <a:buFont typeface="Wingdings" panose="05000000000000000000" pitchFamily="2" charset="2"/>
              <a:buNone/>
            </a:pPr>
            <a:r>
              <a:rPr lang="en-US" altLang="en-US" sz="2700" b="0" dirty="0"/>
              <a:t>Since many have undertaken to set down an </a:t>
            </a:r>
            <a:r>
              <a:rPr lang="en-US" altLang="en-US" sz="2700" dirty="0"/>
              <a:t>orderly account </a:t>
            </a:r>
            <a:r>
              <a:rPr lang="en-US" altLang="en-US" sz="2700" b="0" dirty="0"/>
              <a:t>of the </a:t>
            </a:r>
            <a:r>
              <a:rPr lang="en-US" altLang="en-US" sz="2700" dirty="0"/>
              <a:t>events </a:t>
            </a:r>
            <a:r>
              <a:rPr lang="en-US" altLang="en-US" sz="2700" b="0" dirty="0"/>
              <a:t>that have been </a:t>
            </a:r>
            <a:r>
              <a:rPr lang="en-US" altLang="en-US" sz="2700" dirty="0"/>
              <a:t>fulfilled </a:t>
            </a:r>
            <a:r>
              <a:rPr lang="en-US" altLang="en-US" sz="2700" b="0" dirty="0"/>
              <a:t>among us, </a:t>
            </a:r>
            <a:br>
              <a:rPr lang="en-US" altLang="en-US" sz="2700" b="0" baseline="30000" dirty="0">
                <a:solidFill>
                  <a:schemeClr val="tx1"/>
                </a:solidFill>
              </a:rPr>
            </a:br>
            <a:r>
              <a:rPr lang="en-US" altLang="en-US" sz="2700" b="0" baseline="30000" dirty="0">
                <a:solidFill>
                  <a:schemeClr val="tx1"/>
                </a:solidFill>
              </a:rPr>
              <a:t>2 </a:t>
            </a:r>
            <a:r>
              <a:rPr lang="en-US" altLang="en-US" sz="2700" b="0" dirty="0"/>
              <a:t>just as they were </a:t>
            </a:r>
            <a:r>
              <a:rPr lang="en-US" altLang="en-US" sz="2700" dirty="0"/>
              <a:t>handed on </a:t>
            </a:r>
            <a:r>
              <a:rPr lang="en-US" altLang="en-US" sz="2700" b="0" dirty="0"/>
              <a:t>to us by those who from the  beginning were </a:t>
            </a:r>
            <a:r>
              <a:rPr lang="en-US" altLang="en-US" sz="2700" b="0" i="1" dirty="0"/>
              <a:t>eyewitnesses</a:t>
            </a:r>
            <a:r>
              <a:rPr lang="en-US" altLang="en-US" sz="2700" b="0" dirty="0"/>
              <a:t> and </a:t>
            </a:r>
            <a:r>
              <a:rPr lang="en-US" altLang="en-US" sz="2700" b="0" i="1" dirty="0"/>
              <a:t>servants of the word</a:t>
            </a:r>
            <a:r>
              <a:rPr lang="en-US" altLang="en-US" sz="2700" b="0" dirty="0"/>
              <a:t>, </a:t>
            </a:r>
            <a:r>
              <a:rPr lang="en-US" altLang="en-US" sz="2700" b="0" baseline="30000" dirty="0">
                <a:solidFill>
                  <a:schemeClr val="tx1"/>
                </a:solidFill>
              </a:rPr>
              <a:t> </a:t>
            </a:r>
            <a:br>
              <a:rPr lang="en-US" altLang="en-US" sz="2700" b="0" baseline="30000" dirty="0">
                <a:solidFill>
                  <a:schemeClr val="tx1"/>
                </a:solidFill>
              </a:rPr>
            </a:br>
            <a:r>
              <a:rPr lang="en-US" altLang="en-US" sz="2700" b="0" baseline="30000" dirty="0">
                <a:solidFill>
                  <a:schemeClr val="tx1"/>
                </a:solidFill>
              </a:rPr>
              <a:t>3 </a:t>
            </a:r>
            <a:r>
              <a:rPr lang="en-US" altLang="en-US" sz="2700" b="0" dirty="0"/>
              <a:t>I too decided, after investigating everything carefully  from the very first, to write an </a:t>
            </a:r>
            <a:r>
              <a:rPr lang="en-US" altLang="en-US" sz="2700" dirty="0"/>
              <a:t>orderly account </a:t>
            </a:r>
            <a:r>
              <a:rPr lang="en-US" altLang="en-US" sz="2700" b="0" dirty="0"/>
              <a:t>for you,  </a:t>
            </a:r>
            <a:r>
              <a:rPr lang="en-US" altLang="en-US" sz="2700" b="0" i="1" dirty="0"/>
              <a:t>most excellent Theophilus</a:t>
            </a:r>
            <a:r>
              <a:rPr lang="en-US" altLang="en-US" sz="2700" b="0" dirty="0"/>
              <a:t>, </a:t>
            </a:r>
            <a:r>
              <a:rPr lang="en-US" altLang="en-US" sz="2700" b="0" baseline="30000" dirty="0">
                <a:solidFill>
                  <a:schemeClr val="tx1"/>
                </a:solidFill>
              </a:rPr>
              <a:t> </a:t>
            </a:r>
            <a:br>
              <a:rPr lang="en-US" altLang="en-US" sz="2700" b="0" baseline="30000" dirty="0">
                <a:solidFill>
                  <a:schemeClr val="tx1"/>
                </a:solidFill>
              </a:rPr>
            </a:br>
            <a:r>
              <a:rPr lang="en-US" altLang="en-US" sz="2700" b="0" baseline="30000" dirty="0">
                <a:solidFill>
                  <a:schemeClr val="tx1"/>
                </a:solidFill>
              </a:rPr>
              <a:t>4 </a:t>
            </a:r>
            <a:r>
              <a:rPr lang="en-US" altLang="en-US" sz="2700" b="0" dirty="0"/>
              <a:t>so that you may know the </a:t>
            </a:r>
            <a:r>
              <a:rPr lang="en-US" altLang="en-US" sz="2700" dirty="0"/>
              <a:t>truth </a:t>
            </a:r>
            <a:r>
              <a:rPr lang="en-US" altLang="en-US" sz="2700" b="0" dirty="0"/>
              <a:t>concerning the things about  which you have been instructed.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1906" name="Rectangle 2">
            <a:extLst>
              <a:ext uri="{FF2B5EF4-FFF2-40B4-BE49-F238E27FC236}">
                <a16:creationId xmlns:a16="http://schemas.microsoft.com/office/drawing/2014/main" id="{C3F0B0EF-B9CD-4687-ABB0-38F7860D4675}"/>
              </a:ext>
            </a:extLst>
          </p:cNvPr>
          <p:cNvSpPr>
            <a:spLocks noGrp="1" noChangeArrowheads="1"/>
          </p:cNvSpPr>
          <p:nvPr>
            <p:ph type="title"/>
          </p:nvPr>
        </p:nvSpPr>
        <p:spPr/>
        <p:txBody>
          <a:bodyPr/>
          <a:lstStyle/>
          <a:p>
            <a:r>
              <a:rPr lang="en-US" altLang="en-US"/>
              <a:t>Luke’s Prologue (1:1-4)</a:t>
            </a:r>
          </a:p>
        </p:txBody>
      </p:sp>
      <p:sp>
        <p:nvSpPr>
          <p:cNvPr id="251907" name="Rectangle 3">
            <a:extLst>
              <a:ext uri="{FF2B5EF4-FFF2-40B4-BE49-F238E27FC236}">
                <a16:creationId xmlns:a16="http://schemas.microsoft.com/office/drawing/2014/main" id="{9CE726DE-7C23-4463-8547-F9344F00F423}"/>
              </a:ext>
            </a:extLst>
          </p:cNvPr>
          <p:cNvSpPr>
            <a:spLocks noGrp="1" noChangeArrowheads="1"/>
          </p:cNvSpPr>
          <p:nvPr>
            <p:ph type="body" idx="1"/>
          </p:nvPr>
        </p:nvSpPr>
        <p:spPr>
          <a:xfrm>
            <a:off x="304800" y="1905000"/>
            <a:ext cx="8686800" cy="4724400"/>
          </a:xfrm>
        </p:spPr>
        <p:txBody>
          <a:bodyPr/>
          <a:lstStyle/>
          <a:p>
            <a:r>
              <a:rPr lang="en-US" altLang="en-US" dirty="0"/>
              <a:t>Finely crafted literary intro;  one sentence!</a:t>
            </a:r>
          </a:p>
          <a:p>
            <a:pPr marL="742950" lvl="1" indent="-285750"/>
            <a:r>
              <a:rPr lang="en-US" altLang="en-US" b="1" dirty="0"/>
              <a:t>Stages</a:t>
            </a:r>
            <a:r>
              <a:rPr lang="en-US" altLang="en-US" dirty="0"/>
              <a:t> of “traditions” </a:t>
            </a:r>
            <a:r>
              <a:rPr lang="en-US" altLang="en-US" sz="2400" dirty="0"/>
              <a:t>(</a:t>
            </a:r>
            <a:r>
              <a:rPr lang="en-US" altLang="en-US" sz="2400" i="1" dirty="0"/>
              <a:t>handing on</a:t>
            </a:r>
            <a:r>
              <a:rPr lang="en-US" altLang="en-US" sz="2400" dirty="0"/>
              <a:t>)</a:t>
            </a:r>
            <a:r>
              <a:rPr lang="en-US" altLang="en-US" dirty="0"/>
              <a:t>:</a:t>
            </a:r>
          </a:p>
          <a:p>
            <a:pPr marL="742950" lvl="1" indent="-285750"/>
            <a:r>
              <a:rPr lang="en-US" altLang="en-US" dirty="0"/>
              <a:t>Initial Eyewitnesses  &amp;  Ministers of the word</a:t>
            </a:r>
          </a:p>
          <a:p>
            <a:pPr marL="742950" lvl="1" indent="-285750"/>
            <a:r>
              <a:rPr lang="en-US" altLang="en-US" dirty="0"/>
              <a:t>Luke to </a:t>
            </a:r>
            <a:r>
              <a:rPr lang="en-US" altLang="en-US" b="1" i="1" dirty="0"/>
              <a:t>Theophilus</a:t>
            </a:r>
            <a:r>
              <a:rPr lang="en-US" altLang="en-US" dirty="0"/>
              <a:t> (“Lover of God” = “Christian”)</a:t>
            </a:r>
          </a:p>
          <a:p>
            <a:pPr>
              <a:spcBef>
                <a:spcPts val="2400"/>
              </a:spcBef>
            </a:pPr>
            <a:r>
              <a:rPr lang="en-US" altLang="en-US" i="1" dirty="0"/>
              <a:t>Content &amp; Purpose: </a:t>
            </a:r>
          </a:p>
          <a:p>
            <a:pPr marL="742950" lvl="1" indent="-285750"/>
            <a:r>
              <a:rPr lang="en-US" altLang="en-US" dirty="0"/>
              <a:t>Events fulfilled</a:t>
            </a:r>
            <a:r>
              <a:rPr lang="en-US" altLang="en-US" sz="2400" dirty="0"/>
              <a:t> (by Jesus)</a:t>
            </a:r>
            <a:r>
              <a:rPr lang="en-US" altLang="en-US" dirty="0"/>
              <a:t>;  many previous narratives</a:t>
            </a:r>
          </a:p>
          <a:p>
            <a:pPr marL="742950" lvl="1" indent="-285750"/>
            <a:r>
              <a:rPr lang="en-US" altLang="en-US" dirty="0"/>
              <a:t>Accurate inquiry;  written account;  orderly sequence</a:t>
            </a:r>
          </a:p>
          <a:p>
            <a:pPr marL="742950" lvl="1" indent="-285750"/>
            <a:r>
              <a:rPr lang="en-US" altLang="en-US" dirty="0"/>
              <a:t>To give </a:t>
            </a:r>
            <a:r>
              <a:rPr lang="en-US" altLang="en-US" i="1" dirty="0"/>
              <a:t>certainty </a:t>
            </a:r>
            <a:r>
              <a:rPr lang="en-US" altLang="en-US" dirty="0"/>
              <a:t>for teachings already received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a:extLst>
              <a:ext uri="{FF2B5EF4-FFF2-40B4-BE49-F238E27FC236}">
                <a16:creationId xmlns:a16="http://schemas.microsoft.com/office/drawing/2014/main" id="{9EFC7BF0-ACEB-4F80-A89E-24FAED80A311}"/>
              </a:ext>
            </a:extLst>
          </p:cNvPr>
          <p:cNvSpPr>
            <a:spLocks noGrp="1" noChangeArrowheads="1"/>
          </p:cNvSpPr>
          <p:nvPr>
            <p:ph type="title"/>
          </p:nvPr>
        </p:nvSpPr>
        <p:spPr/>
        <p:txBody>
          <a:bodyPr/>
          <a:lstStyle/>
          <a:p>
            <a:r>
              <a:rPr lang="en-US" altLang="en-US"/>
              <a:t>Structural Outline of Luke</a:t>
            </a:r>
          </a:p>
        </p:txBody>
      </p:sp>
      <p:sp>
        <p:nvSpPr>
          <p:cNvPr id="247811" name="Rectangle 3">
            <a:extLst>
              <a:ext uri="{FF2B5EF4-FFF2-40B4-BE49-F238E27FC236}">
                <a16:creationId xmlns:a16="http://schemas.microsoft.com/office/drawing/2014/main" id="{455F99AF-4C94-433A-81DD-332CF5EB3FC4}"/>
              </a:ext>
            </a:extLst>
          </p:cNvPr>
          <p:cNvSpPr>
            <a:spLocks noGrp="1" noChangeArrowheads="1"/>
          </p:cNvSpPr>
          <p:nvPr>
            <p:ph type="body" idx="1"/>
          </p:nvPr>
        </p:nvSpPr>
        <p:spPr/>
        <p:txBody>
          <a:bodyPr/>
          <a:lstStyle/>
          <a:p>
            <a:pPr marL="812800" indent="-812800">
              <a:spcBef>
                <a:spcPct val="50000"/>
              </a:spcBef>
              <a:buFont typeface="Wingdings" panose="05000000000000000000" pitchFamily="2" charset="2"/>
              <a:buNone/>
            </a:pPr>
            <a:r>
              <a:rPr lang="en-US" altLang="en-US" sz="2800"/>
              <a:t>A) Literary Preface &amp; Infancy Narrative:  1:1 – 2:52</a:t>
            </a:r>
          </a:p>
          <a:p>
            <a:pPr marL="812800" indent="-812800">
              <a:spcBef>
                <a:spcPct val="50000"/>
              </a:spcBef>
              <a:buFont typeface="Wingdings" panose="05000000000000000000" pitchFamily="2" charset="2"/>
              <a:buNone/>
            </a:pPr>
            <a:r>
              <a:rPr lang="en-US" altLang="en-US" sz="2800"/>
              <a:t>    </a:t>
            </a:r>
            <a:r>
              <a:rPr lang="en-US" altLang="en-US" sz="2800" b="0"/>
              <a:t>B) Preparatory Events:  3:1 – 4:13</a:t>
            </a:r>
          </a:p>
          <a:p>
            <a:pPr marL="812800" indent="-812800">
              <a:spcBef>
                <a:spcPct val="50000"/>
              </a:spcBef>
              <a:buFont typeface="Wingdings" panose="05000000000000000000" pitchFamily="2" charset="2"/>
              <a:buNone/>
            </a:pPr>
            <a:r>
              <a:rPr lang="en-US" altLang="en-US" sz="2800" b="0"/>
              <a:t>        C) Jesus’ Ministry in Galilee:  4:14 – 9:50</a:t>
            </a:r>
          </a:p>
          <a:p>
            <a:pPr marL="812800" indent="-812800">
              <a:spcBef>
                <a:spcPct val="50000"/>
              </a:spcBef>
              <a:buFont typeface="Wingdings" panose="05000000000000000000" pitchFamily="2" charset="2"/>
              <a:buNone/>
            </a:pPr>
            <a:r>
              <a:rPr lang="en-US" altLang="en-US" sz="2800"/>
              <a:t>            D) Jesus’ Journey to Jerusalem:  9:51 – 19:27</a:t>
            </a:r>
          </a:p>
          <a:p>
            <a:pPr marL="812800" indent="-812800">
              <a:spcBef>
                <a:spcPct val="50000"/>
              </a:spcBef>
              <a:buFont typeface="Wingdings" panose="05000000000000000000" pitchFamily="2" charset="2"/>
              <a:buNone/>
            </a:pPr>
            <a:r>
              <a:rPr lang="en-US" altLang="en-US" sz="2800" b="0"/>
              <a:t>        C') Jesus’ Ministry in Jerusalem:  19:28 – 21:38</a:t>
            </a:r>
          </a:p>
          <a:p>
            <a:pPr marL="812800" indent="-812800">
              <a:spcBef>
                <a:spcPct val="50000"/>
              </a:spcBef>
              <a:buFont typeface="Wingdings" panose="05000000000000000000" pitchFamily="2" charset="2"/>
              <a:buNone/>
            </a:pPr>
            <a:r>
              <a:rPr lang="en-US" altLang="en-US" sz="2800" b="0"/>
              <a:t>    B') Passion Narrative:  22:1 – 23:56</a:t>
            </a:r>
          </a:p>
          <a:p>
            <a:pPr marL="812800" indent="-812800">
              <a:spcBef>
                <a:spcPct val="50000"/>
              </a:spcBef>
              <a:buFont typeface="Wingdings" panose="05000000000000000000" pitchFamily="2" charset="2"/>
              <a:buNone/>
            </a:pPr>
            <a:r>
              <a:rPr lang="en-US" altLang="en-US" sz="2800"/>
              <a:t>A') Resurrection Appearances &amp; Ascension:  24:1-53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9858" name="Rectangle 2">
            <a:extLst>
              <a:ext uri="{FF2B5EF4-FFF2-40B4-BE49-F238E27FC236}">
                <a16:creationId xmlns:a16="http://schemas.microsoft.com/office/drawing/2014/main" id="{B670CE88-A90E-474C-BE5F-131051FE76F4}"/>
              </a:ext>
            </a:extLst>
          </p:cNvPr>
          <p:cNvSpPr>
            <a:spLocks noGrp="1" noChangeArrowheads="1"/>
          </p:cNvSpPr>
          <p:nvPr>
            <p:ph type="title"/>
          </p:nvPr>
        </p:nvSpPr>
        <p:spPr/>
        <p:txBody>
          <a:bodyPr/>
          <a:lstStyle/>
          <a:p>
            <a:r>
              <a:rPr lang="en-US" altLang="en-US"/>
              <a:t>Structure &amp; Contents of Luke</a:t>
            </a:r>
          </a:p>
        </p:txBody>
      </p:sp>
      <p:sp>
        <p:nvSpPr>
          <p:cNvPr id="249859" name="Rectangle 3">
            <a:extLst>
              <a:ext uri="{FF2B5EF4-FFF2-40B4-BE49-F238E27FC236}">
                <a16:creationId xmlns:a16="http://schemas.microsoft.com/office/drawing/2014/main" id="{F3ABE359-D512-46CD-9FBB-80DA702DDBB3}"/>
              </a:ext>
            </a:extLst>
          </p:cNvPr>
          <p:cNvSpPr>
            <a:spLocks noGrp="1" noChangeArrowheads="1"/>
          </p:cNvSpPr>
          <p:nvPr>
            <p:ph type="body" idx="1"/>
          </p:nvPr>
        </p:nvSpPr>
        <p:spPr>
          <a:xfrm>
            <a:off x="304800" y="1905000"/>
            <a:ext cx="8534400" cy="4953000"/>
          </a:xfrm>
        </p:spPr>
        <p:txBody>
          <a:bodyPr/>
          <a:lstStyle/>
          <a:p>
            <a:pPr marL="457200" indent="-457200"/>
            <a:r>
              <a:rPr lang="en-US" altLang="en-US" sz="2800" dirty="0"/>
              <a:t>Luke </a:t>
            </a:r>
            <a:r>
              <a:rPr lang="en-US" altLang="en-US" sz="2800" i="1" dirty="0"/>
              <a:t>follows</a:t>
            </a:r>
            <a:r>
              <a:rPr lang="en-US" altLang="en-US" sz="2800" dirty="0"/>
              <a:t> Mark’s geographical structure overall:</a:t>
            </a:r>
          </a:p>
          <a:p>
            <a:pPr marL="914400" lvl="1" indent="-342900"/>
            <a:r>
              <a:rPr lang="en-US" altLang="en-US" sz="2400" dirty="0"/>
              <a:t>only</a:t>
            </a:r>
            <a:r>
              <a:rPr lang="en-US" altLang="en-US" sz="2400" i="1" dirty="0"/>
              <a:t> </a:t>
            </a:r>
            <a:r>
              <a:rPr lang="en-US" altLang="en-US" sz="2400" b="1" i="1" dirty="0"/>
              <a:t>one-year</a:t>
            </a:r>
            <a:r>
              <a:rPr lang="en-US" altLang="en-US" sz="2400" b="1" dirty="0"/>
              <a:t> public ministry</a:t>
            </a:r>
            <a:r>
              <a:rPr lang="en-US" altLang="en-US" sz="2400" dirty="0"/>
              <a:t> of Jesus</a:t>
            </a:r>
          </a:p>
          <a:p>
            <a:pPr lvl="2" indent="-342900"/>
            <a:r>
              <a:rPr lang="en-US" altLang="en-US" sz="2000" dirty="0"/>
              <a:t>vs. multi-year ministry in John’s Gospel</a:t>
            </a:r>
          </a:p>
          <a:p>
            <a:pPr marL="914400" lvl="1" indent="-342900"/>
            <a:r>
              <a:rPr lang="en-US" altLang="en-US" sz="2400" dirty="0"/>
              <a:t>only</a:t>
            </a:r>
            <a:r>
              <a:rPr lang="en-US" altLang="en-US" sz="2400" i="1" dirty="0"/>
              <a:t> </a:t>
            </a:r>
            <a:r>
              <a:rPr lang="en-US" altLang="en-US" sz="2400" b="1" i="1" dirty="0"/>
              <a:t>one journey</a:t>
            </a:r>
            <a:r>
              <a:rPr lang="en-US" altLang="en-US" sz="2400" b="1" dirty="0"/>
              <a:t> to Jerusalem</a:t>
            </a:r>
          </a:p>
          <a:p>
            <a:pPr lvl="2" indent="-342900"/>
            <a:r>
              <a:rPr lang="en-US" altLang="en-US" sz="2000" dirty="0"/>
              <a:t>last week of Jesus’ life, when he is arrested and killed</a:t>
            </a:r>
          </a:p>
          <a:p>
            <a:pPr marL="457200" indent="-457200">
              <a:spcBef>
                <a:spcPts val="1800"/>
              </a:spcBef>
            </a:pPr>
            <a:r>
              <a:rPr lang="en-US" altLang="en-US" sz="2800" dirty="0"/>
              <a:t>Luke </a:t>
            </a:r>
            <a:r>
              <a:rPr lang="en-US" altLang="en-US" sz="2800" i="1" dirty="0"/>
              <a:t>keeps</a:t>
            </a:r>
            <a:r>
              <a:rPr lang="en-US" altLang="en-US" sz="2800" dirty="0"/>
              <a:t> much of Mark’s material </a:t>
            </a:r>
            <a:br>
              <a:rPr lang="en-US" altLang="en-US" sz="2800" dirty="0"/>
            </a:br>
            <a:r>
              <a:rPr lang="en-US" altLang="en-US" sz="2400" b="0" dirty="0"/>
              <a:t>(making small improvements):</a:t>
            </a:r>
          </a:p>
          <a:p>
            <a:pPr marL="914400" lvl="1" indent="-342900"/>
            <a:r>
              <a:rPr lang="en-US" altLang="en-US" sz="2400" b="1" dirty="0"/>
              <a:t>Luke 3:1–9:17, 18-50 </a:t>
            </a:r>
            <a:r>
              <a:rPr lang="en-US" altLang="en-US" sz="2400" dirty="0"/>
              <a:t>parallels Mark 1:3–6:44; 8:27–9:40</a:t>
            </a:r>
          </a:p>
          <a:p>
            <a:pPr lvl="2" indent="-342900"/>
            <a:r>
              <a:rPr lang="en-US" altLang="en-US" sz="2000" dirty="0"/>
              <a:t>but omits Mark 6:45–8:26 (Jewish concerns &amp; repeated stories)</a:t>
            </a:r>
          </a:p>
          <a:p>
            <a:pPr marL="914400" lvl="1" indent="-342900"/>
            <a:r>
              <a:rPr lang="en-US" altLang="en-US" sz="2400" b="1" dirty="0"/>
              <a:t>Luke 18:15 – 24:11 </a:t>
            </a:r>
            <a:r>
              <a:rPr lang="en-US" altLang="en-US" sz="2400" dirty="0"/>
              <a:t>mostly parallels Mark 10:13–16:8</a:t>
            </a:r>
          </a:p>
          <a:p>
            <a:pPr lvl="2" indent="-342900"/>
            <a:r>
              <a:rPr lang="en-US" altLang="en-US" sz="2000" dirty="0"/>
              <a:t>Jesus’ last week in Jerusalem; his passion &amp; death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0882" name="Rectangle 2">
            <a:extLst>
              <a:ext uri="{FF2B5EF4-FFF2-40B4-BE49-F238E27FC236}">
                <a16:creationId xmlns:a16="http://schemas.microsoft.com/office/drawing/2014/main" id="{EAD8164E-4B1E-4685-B86B-BDA0453FE1B2}"/>
              </a:ext>
            </a:extLst>
          </p:cNvPr>
          <p:cNvSpPr>
            <a:spLocks noGrp="1" noChangeArrowheads="1"/>
          </p:cNvSpPr>
          <p:nvPr>
            <p:ph type="title"/>
          </p:nvPr>
        </p:nvSpPr>
        <p:spPr/>
        <p:txBody>
          <a:bodyPr/>
          <a:lstStyle/>
          <a:p>
            <a:r>
              <a:rPr lang="en-US" altLang="en-US"/>
              <a:t>Structure &amp; Contents of Luke</a:t>
            </a:r>
          </a:p>
        </p:txBody>
      </p:sp>
      <p:sp>
        <p:nvSpPr>
          <p:cNvPr id="250883" name="Rectangle 3">
            <a:extLst>
              <a:ext uri="{FF2B5EF4-FFF2-40B4-BE49-F238E27FC236}">
                <a16:creationId xmlns:a16="http://schemas.microsoft.com/office/drawing/2014/main" id="{6287B9E6-44A1-4C57-9A20-256161E967F9}"/>
              </a:ext>
            </a:extLst>
          </p:cNvPr>
          <p:cNvSpPr>
            <a:spLocks noGrp="1" noChangeArrowheads="1"/>
          </p:cNvSpPr>
          <p:nvPr>
            <p:ph type="body" idx="1"/>
          </p:nvPr>
        </p:nvSpPr>
        <p:spPr>
          <a:xfrm>
            <a:off x="304800" y="1905000"/>
            <a:ext cx="8534400" cy="4953000"/>
          </a:xfrm>
        </p:spPr>
        <p:txBody>
          <a:bodyPr/>
          <a:lstStyle/>
          <a:p>
            <a:pPr marL="457200" indent="-457200">
              <a:spcBef>
                <a:spcPct val="40000"/>
              </a:spcBef>
            </a:pPr>
            <a:r>
              <a:rPr lang="en-US" altLang="en-US" sz="2800" dirty="0"/>
              <a:t>Luke </a:t>
            </a:r>
            <a:r>
              <a:rPr lang="en-US" altLang="en-US" sz="2800" i="1" dirty="0"/>
              <a:t>rearranges</a:t>
            </a:r>
            <a:r>
              <a:rPr lang="en-US" altLang="en-US" sz="2800" dirty="0"/>
              <a:t> some of Mark’s material </a:t>
            </a:r>
            <a:br>
              <a:rPr lang="en-US" altLang="en-US" sz="2800" dirty="0"/>
            </a:br>
            <a:r>
              <a:rPr lang="en-US" altLang="en-US" sz="2400" b="0" dirty="0"/>
              <a:t>(to make an “orderly account”):</a:t>
            </a:r>
          </a:p>
          <a:p>
            <a:pPr marL="914400" lvl="1" indent="-342900">
              <a:spcBef>
                <a:spcPct val="40000"/>
              </a:spcBef>
            </a:pPr>
            <a:r>
              <a:rPr lang="en-US" altLang="en-US" sz="2400" b="1" dirty="0"/>
              <a:t>Moves up </a:t>
            </a:r>
            <a:r>
              <a:rPr lang="en-US" altLang="en-US" sz="2400" dirty="0"/>
              <a:t>Jesus’ visit to Nazareth</a:t>
            </a:r>
            <a:r>
              <a:rPr lang="en-US" altLang="en-US" sz="2000" dirty="0"/>
              <a:t> (Mark 6:1-6a) </a:t>
            </a:r>
            <a:r>
              <a:rPr lang="en-US" altLang="en-US" sz="2400" dirty="0"/>
              <a:t>to Luke 4:16-30 </a:t>
            </a:r>
            <a:r>
              <a:rPr lang="en-US" altLang="en-US" sz="2000" dirty="0"/>
              <a:t> (becomes the “Inaugural Event” in Luke)</a:t>
            </a:r>
          </a:p>
          <a:p>
            <a:pPr marL="914400" marR="0" lvl="1" indent="-342900" algn="l" defTabSz="914400" rtl="0" eaLnBrk="1" fontAlgn="base" latinLnBrk="0" hangingPunct="1">
              <a:lnSpc>
                <a:spcPct val="100000"/>
              </a:lnSpc>
              <a:spcBef>
                <a:spcPct val="40000"/>
              </a:spcBef>
              <a:spcAft>
                <a:spcPct val="0"/>
              </a:spcAft>
              <a:buClr>
                <a:srgbClr val="FFFF00"/>
              </a:buClr>
              <a:buSzTx/>
              <a:buFont typeface="Wingdings" panose="05000000000000000000" pitchFamily="2" charset="2"/>
              <a:buChar char="§"/>
              <a:tabLst/>
              <a:defRPr/>
            </a:pPr>
            <a:r>
              <a:rPr kumimoji="0" lang="en-US" altLang="en-US" sz="24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mn-ea"/>
                <a:cs typeface="Calibri" panose="020F0502020204030204" pitchFamily="34" charset="0"/>
              </a:rPr>
              <a:t>Postpones</a:t>
            </a:r>
            <a:r>
              <a:rPr kumimoji="0" lang="en-US" altLang="en-US" sz="24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mn-ea"/>
                <a:cs typeface="Calibri" panose="020F0502020204030204" pitchFamily="34" charset="0"/>
              </a:rPr>
              <a:t> call of first disciples </a:t>
            </a:r>
            <a:r>
              <a:rPr kumimoji="0" lang="en-US" altLang="en-US" sz="20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mn-ea"/>
                <a:cs typeface="Calibri" panose="020F0502020204030204" pitchFamily="34" charset="0"/>
              </a:rPr>
              <a:t>(Mark 1:16-20) </a:t>
            </a:r>
            <a:r>
              <a:rPr kumimoji="0" lang="en-US" altLang="en-US" sz="24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Calibri" panose="020F0502020204030204" pitchFamily="34" charset="0"/>
                <a:ea typeface="+mn-ea"/>
                <a:cs typeface="Calibri" panose="020F0502020204030204" pitchFamily="34" charset="0"/>
              </a:rPr>
              <a:t>to Luke 5:1-11</a:t>
            </a:r>
            <a:endParaRPr lang="en-US" altLang="en-US" sz="2000" dirty="0"/>
          </a:p>
          <a:p>
            <a:pPr marL="457200" indent="-457200">
              <a:spcBef>
                <a:spcPts val="2400"/>
              </a:spcBef>
            </a:pPr>
            <a:r>
              <a:rPr lang="en-US" altLang="en-US" sz="2800" dirty="0"/>
              <a:t>Luke </a:t>
            </a:r>
            <a:r>
              <a:rPr lang="en-US" altLang="en-US" sz="2800" i="1" dirty="0"/>
              <a:t>adds</a:t>
            </a:r>
            <a:r>
              <a:rPr lang="en-US" altLang="en-US" sz="2800" dirty="0"/>
              <a:t> much new material:</a:t>
            </a:r>
          </a:p>
          <a:p>
            <a:pPr marL="914400" lvl="1" indent="-342900">
              <a:spcBef>
                <a:spcPct val="40000"/>
              </a:spcBef>
            </a:pPr>
            <a:r>
              <a:rPr lang="en-US" altLang="en-US" sz="2400" dirty="0"/>
              <a:t>Prologue, Infancy Narrative, Parables, Healings, Resurrection Appearances, etc.</a:t>
            </a:r>
          </a:p>
          <a:p>
            <a:pPr marL="914400" lvl="1" indent="-342900">
              <a:spcBef>
                <a:spcPct val="40000"/>
              </a:spcBef>
            </a:pPr>
            <a:r>
              <a:rPr lang="en-US" altLang="en-US" sz="2400" dirty="0"/>
              <a:t>Luke also continues with a second volume: </a:t>
            </a:r>
            <a:br>
              <a:rPr lang="en-US" altLang="en-US" sz="2400" dirty="0"/>
            </a:br>
            <a:r>
              <a:rPr lang="en-US" altLang="en-US" sz="2400" b="1" i="1" dirty="0"/>
              <a:t>The Acts of the Apostles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8962" name="Rectangle 2">
            <a:extLst>
              <a:ext uri="{FF2B5EF4-FFF2-40B4-BE49-F238E27FC236}">
                <a16:creationId xmlns:a16="http://schemas.microsoft.com/office/drawing/2014/main" id="{B9E283BF-B91D-4F1E-810E-89E387E4B2F0}"/>
              </a:ext>
            </a:extLst>
          </p:cNvPr>
          <p:cNvSpPr>
            <a:spLocks noGrp="1" noChangeArrowheads="1"/>
          </p:cNvSpPr>
          <p:nvPr>
            <p:ph type="title"/>
          </p:nvPr>
        </p:nvSpPr>
        <p:spPr/>
        <p:txBody>
          <a:bodyPr/>
          <a:lstStyle/>
          <a:p>
            <a:r>
              <a:rPr lang="en-US" altLang="en-US" dirty="0"/>
              <a:t>“Inaugural Events” in Four </a:t>
            </a:r>
            <a:r>
              <a:rPr lang="en-US" altLang="en-US" dirty="0">
                <a:solidFill>
                  <a:schemeClr val="tx1"/>
                </a:solidFill>
              </a:rPr>
              <a:t>Gospels</a:t>
            </a:r>
          </a:p>
        </p:txBody>
      </p:sp>
      <p:sp>
        <p:nvSpPr>
          <p:cNvPr id="168963" name="Rectangle 3">
            <a:extLst>
              <a:ext uri="{FF2B5EF4-FFF2-40B4-BE49-F238E27FC236}">
                <a16:creationId xmlns:a16="http://schemas.microsoft.com/office/drawing/2014/main" id="{4095CB6E-26B2-4C91-AB3E-0022D7D059D3}"/>
              </a:ext>
            </a:extLst>
          </p:cNvPr>
          <p:cNvSpPr>
            <a:spLocks noGrp="1" noChangeArrowheads="1"/>
          </p:cNvSpPr>
          <p:nvPr>
            <p:ph type="body" idx="1"/>
          </p:nvPr>
        </p:nvSpPr>
        <p:spPr>
          <a:xfrm>
            <a:off x="228600" y="1371600"/>
            <a:ext cx="8686800" cy="5334000"/>
          </a:xfrm>
        </p:spPr>
        <p:txBody>
          <a:bodyPr/>
          <a:lstStyle/>
          <a:p>
            <a:r>
              <a:rPr lang="en-US" altLang="en-US" b="1" dirty="0"/>
              <a:t>First Major Event in Jesus’ Public Ministry:</a:t>
            </a:r>
          </a:p>
          <a:p>
            <a:pPr lvl="1"/>
            <a:r>
              <a:rPr lang="en-US" altLang="en-US" sz="2600" b="1" dirty="0"/>
              <a:t>Mark:</a:t>
            </a:r>
            <a:r>
              <a:rPr lang="en-US" altLang="en-US" sz="2600" dirty="0"/>
              <a:t>  Exorcism at Capernaum </a:t>
            </a:r>
            <a:r>
              <a:rPr lang="en-US" altLang="en-US" sz="2400" dirty="0"/>
              <a:t>(Mark 1:21-28)</a:t>
            </a:r>
          </a:p>
          <a:p>
            <a:pPr lvl="1"/>
            <a:r>
              <a:rPr lang="en-US" altLang="en-US" sz="2600" b="1" dirty="0"/>
              <a:t>Matthew:</a:t>
            </a:r>
            <a:r>
              <a:rPr lang="en-US" altLang="en-US" sz="2600" dirty="0"/>
              <a:t>  Sermon on the Mount </a:t>
            </a:r>
            <a:r>
              <a:rPr lang="en-US" altLang="en-US" sz="2400" dirty="0"/>
              <a:t>(Matt 5 – 7)</a:t>
            </a:r>
          </a:p>
          <a:p>
            <a:pPr lvl="1"/>
            <a:r>
              <a:rPr lang="en-US" altLang="en-US" b="1" dirty="0"/>
              <a:t>LUKE:  Synagogue at Nazareth </a:t>
            </a:r>
            <a:r>
              <a:rPr lang="en-US" altLang="en-US" sz="2400" b="1" dirty="0"/>
              <a:t>(Luke 4:16-30)</a:t>
            </a:r>
          </a:p>
          <a:p>
            <a:pPr lvl="1"/>
            <a:r>
              <a:rPr lang="en-US" altLang="en-US" sz="2600" b="1" dirty="0"/>
              <a:t>John:</a:t>
            </a:r>
            <a:r>
              <a:rPr lang="en-US" altLang="en-US" sz="2600" dirty="0"/>
              <a:t>  Wedding Feast at Cana </a:t>
            </a:r>
            <a:r>
              <a:rPr lang="en-US" altLang="en-US" sz="2400" dirty="0"/>
              <a:t>(John 2:1-11)</a:t>
            </a:r>
          </a:p>
          <a:p>
            <a:pPr>
              <a:spcBef>
                <a:spcPts val="2400"/>
              </a:spcBef>
            </a:pPr>
            <a:r>
              <a:rPr lang="en-US" altLang="en-US" b="1" dirty="0"/>
              <a:t>Luke’s Emphases:</a:t>
            </a:r>
          </a:p>
          <a:p>
            <a:pPr lvl="1"/>
            <a:r>
              <a:rPr lang="en-US" altLang="en-US" dirty="0"/>
              <a:t>Jesus’ Ministry enlivened by </a:t>
            </a:r>
            <a:r>
              <a:rPr lang="en-US" altLang="en-US" b="1" dirty="0"/>
              <a:t>God’s Spirit</a:t>
            </a:r>
          </a:p>
          <a:p>
            <a:pPr lvl="1"/>
            <a:r>
              <a:rPr lang="en-US" altLang="en-US" dirty="0"/>
              <a:t>Jesus’ is </a:t>
            </a:r>
            <a:r>
              <a:rPr lang="en-US" altLang="en-US" b="1" dirty="0"/>
              <a:t>Messianic Prophet / Prophetic Messiah</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a:extLst>
              <a:ext uri="{FF2B5EF4-FFF2-40B4-BE49-F238E27FC236}">
                <a16:creationId xmlns:a16="http://schemas.microsoft.com/office/drawing/2014/main" id="{3751143E-7EE7-4FC4-AC09-90AE4CDFF1C4}"/>
              </a:ext>
            </a:extLst>
          </p:cNvPr>
          <p:cNvSpPr>
            <a:spLocks noGrp="1" noChangeArrowheads="1"/>
          </p:cNvSpPr>
          <p:nvPr>
            <p:ph type="body" idx="1"/>
          </p:nvPr>
        </p:nvSpPr>
        <p:spPr>
          <a:xfrm>
            <a:off x="6400800" y="2438400"/>
            <a:ext cx="2743200" cy="4419600"/>
          </a:xfrm>
        </p:spPr>
        <p:txBody>
          <a:bodyPr/>
          <a:lstStyle/>
          <a:p>
            <a:r>
              <a:rPr lang="en-US" altLang="en-US"/>
              <a:t>Jesus in the Synagogue </a:t>
            </a:r>
            <a:br>
              <a:rPr lang="en-US" altLang="en-US"/>
            </a:br>
            <a:r>
              <a:rPr lang="en-US" altLang="en-US"/>
              <a:t>at Nazareth</a:t>
            </a:r>
          </a:p>
          <a:p>
            <a:r>
              <a:rPr lang="en-US" altLang="en-US"/>
              <a:t>James Tissot, 1883</a:t>
            </a:r>
          </a:p>
        </p:txBody>
      </p:sp>
      <p:pic>
        <p:nvPicPr>
          <p:cNvPr id="169987" name="Picture 3">
            <a:extLst>
              <a:ext uri="{FF2B5EF4-FFF2-40B4-BE49-F238E27FC236}">
                <a16:creationId xmlns:a16="http://schemas.microsoft.com/office/drawing/2014/main" id="{266B6D15-E31B-4657-8DBB-A7B28C61CB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413" y="0"/>
            <a:ext cx="5640387" cy="68119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36D12-2392-C7FC-5424-1B85A46175EF}"/>
              </a:ext>
            </a:extLst>
          </p:cNvPr>
          <p:cNvSpPr>
            <a:spLocks noGrp="1"/>
          </p:cNvSpPr>
          <p:nvPr>
            <p:ph type="title"/>
          </p:nvPr>
        </p:nvSpPr>
        <p:spPr>
          <a:xfrm>
            <a:off x="228600" y="0"/>
            <a:ext cx="8686800" cy="838200"/>
          </a:xfrm>
        </p:spPr>
        <p:txBody>
          <a:bodyPr/>
          <a:lstStyle/>
          <a:p>
            <a:r>
              <a:rPr lang="en-US" dirty="0"/>
              <a:t>Jesus at Nazareth</a:t>
            </a:r>
          </a:p>
        </p:txBody>
      </p:sp>
      <p:sp>
        <p:nvSpPr>
          <p:cNvPr id="3" name="Content Placeholder 2">
            <a:extLst>
              <a:ext uri="{FF2B5EF4-FFF2-40B4-BE49-F238E27FC236}">
                <a16:creationId xmlns:a16="http://schemas.microsoft.com/office/drawing/2014/main" id="{7EDFDC20-6EF0-876B-F815-D32BC5278234}"/>
              </a:ext>
            </a:extLst>
          </p:cNvPr>
          <p:cNvSpPr>
            <a:spLocks noGrp="1"/>
          </p:cNvSpPr>
          <p:nvPr>
            <p:ph idx="1"/>
          </p:nvPr>
        </p:nvSpPr>
        <p:spPr>
          <a:xfrm>
            <a:off x="228600" y="1143000"/>
            <a:ext cx="8839200" cy="5562600"/>
          </a:xfrm>
        </p:spPr>
        <p:txBody>
          <a:bodyPr>
            <a:noAutofit/>
          </a:bodyPr>
          <a:lstStyle/>
          <a:p>
            <a:pPr marL="227013" indent="-227013">
              <a:spcBef>
                <a:spcPts val="0"/>
              </a:spcBef>
              <a:spcAft>
                <a:spcPts val="600"/>
              </a:spcAft>
              <a:buNone/>
            </a:pPr>
            <a:r>
              <a:rPr lang="en-US" sz="2600" baseline="30000" dirty="0"/>
              <a:t>14</a:t>
            </a:r>
            <a:r>
              <a:rPr lang="en-US" sz="2600" dirty="0"/>
              <a:t> Jesus returned to Galilee in the power of the Spirit, and news of him spread throughout the whole region.</a:t>
            </a:r>
            <a:r>
              <a:rPr lang="en-US" sz="2600" baseline="30000" dirty="0"/>
              <a:t> 15</a:t>
            </a:r>
            <a:r>
              <a:rPr lang="en-US" sz="2600" dirty="0"/>
              <a:t> He taught in their synagogues and was praised by all. </a:t>
            </a:r>
          </a:p>
          <a:p>
            <a:pPr marL="227013" indent="-227013">
              <a:spcBef>
                <a:spcPts val="0"/>
              </a:spcBef>
              <a:spcAft>
                <a:spcPts val="600"/>
              </a:spcAft>
              <a:buNone/>
            </a:pPr>
            <a:r>
              <a:rPr lang="en-US" sz="2600" baseline="30000" dirty="0"/>
              <a:t>16</a:t>
            </a:r>
            <a:r>
              <a:rPr lang="en-US" sz="2600" dirty="0"/>
              <a:t> He came to Nazareth, where he had grown up,  and went according to his custom into the synagogue on the sabbath day. He stood up to read </a:t>
            </a:r>
            <a:r>
              <a:rPr lang="en-US" sz="2600" baseline="30000" dirty="0"/>
              <a:t>17</a:t>
            </a:r>
            <a:r>
              <a:rPr lang="en-US" sz="2600" dirty="0"/>
              <a:t> and was handed a scroll of the prophet Isaiah. </a:t>
            </a:r>
            <a:br>
              <a:rPr lang="en-US" sz="2600" dirty="0"/>
            </a:br>
            <a:r>
              <a:rPr lang="en-US" sz="2600" dirty="0"/>
              <a:t>He unrolled the scroll and found the passage where it was written: </a:t>
            </a:r>
          </a:p>
          <a:p>
            <a:pPr marL="227013" indent="-227013">
              <a:spcBef>
                <a:spcPts val="0"/>
              </a:spcBef>
              <a:spcAft>
                <a:spcPts val="600"/>
              </a:spcAft>
              <a:buNone/>
            </a:pPr>
            <a:r>
              <a:rPr lang="en-US" sz="2600" i="1" baseline="30000" dirty="0"/>
              <a:t>18</a:t>
            </a:r>
            <a:r>
              <a:rPr lang="en-US" sz="2600" i="1" dirty="0"/>
              <a:t> “The Spirit of the Lord is upon me,</a:t>
            </a:r>
            <a:r>
              <a:rPr lang="en-US" sz="2600" i="1" baseline="30000" dirty="0"/>
              <a:t> </a:t>
            </a:r>
            <a:r>
              <a:rPr lang="en-US" sz="2600" i="1" dirty="0"/>
              <a:t>because he has anointed me</a:t>
            </a:r>
          </a:p>
          <a:p>
            <a:pPr marL="227013" indent="-227013">
              <a:spcBef>
                <a:spcPts val="0"/>
              </a:spcBef>
              <a:spcAft>
                <a:spcPts val="600"/>
              </a:spcAft>
              <a:buNone/>
            </a:pPr>
            <a:r>
              <a:rPr lang="en-US" sz="2600" i="1" dirty="0"/>
              <a:t>	  to bring glad tidings to the poor.</a:t>
            </a:r>
            <a:r>
              <a:rPr lang="en-US" sz="2600" i="1" baseline="30000" dirty="0"/>
              <a:t>  </a:t>
            </a:r>
            <a:r>
              <a:rPr lang="en-US" sz="2600" i="1" dirty="0"/>
              <a:t>He has sent me to proclaim</a:t>
            </a:r>
            <a:br>
              <a:rPr lang="en-US" sz="2600" i="1" dirty="0"/>
            </a:br>
            <a:r>
              <a:rPr lang="en-US" sz="2600" i="1" dirty="0"/>
              <a:t>  liberty to captives and recovery of sight to the blind, to let the</a:t>
            </a:r>
            <a:br>
              <a:rPr lang="en-US" sz="2600" i="1" dirty="0"/>
            </a:br>
            <a:r>
              <a:rPr lang="en-US" sz="2600" i="1" dirty="0"/>
              <a:t> oppressed go free, </a:t>
            </a:r>
            <a:r>
              <a:rPr lang="en-US" sz="2600" i="1" baseline="30000" dirty="0"/>
              <a:t>19</a:t>
            </a:r>
            <a:r>
              <a:rPr lang="en-US" sz="2600" i="1" dirty="0"/>
              <a:t> and to proclaim a year acceptable to the Lord.”</a:t>
            </a:r>
          </a:p>
        </p:txBody>
      </p:sp>
    </p:spTree>
    <p:extLst>
      <p:ext uri="{BB962C8B-B14F-4D97-AF65-F5344CB8AC3E}">
        <p14:creationId xmlns:p14="http://schemas.microsoft.com/office/powerpoint/2010/main" val="233381596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894E1-6F88-EA23-4C3B-B994E1DC18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532769-0FDB-4368-2668-5E9144CD5822}"/>
              </a:ext>
            </a:extLst>
          </p:cNvPr>
          <p:cNvSpPr>
            <a:spLocks noGrp="1"/>
          </p:cNvSpPr>
          <p:nvPr>
            <p:ph type="title"/>
          </p:nvPr>
        </p:nvSpPr>
        <p:spPr>
          <a:xfrm>
            <a:off x="228600" y="0"/>
            <a:ext cx="8686800" cy="838200"/>
          </a:xfrm>
        </p:spPr>
        <p:txBody>
          <a:bodyPr/>
          <a:lstStyle/>
          <a:p>
            <a:r>
              <a:rPr lang="en-US" dirty="0"/>
              <a:t>Jesus at Nazareth</a:t>
            </a:r>
          </a:p>
        </p:txBody>
      </p:sp>
      <p:sp>
        <p:nvSpPr>
          <p:cNvPr id="3" name="Content Placeholder 2">
            <a:extLst>
              <a:ext uri="{FF2B5EF4-FFF2-40B4-BE49-F238E27FC236}">
                <a16:creationId xmlns:a16="http://schemas.microsoft.com/office/drawing/2014/main" id="{6F62D48F-2E7F-6892-C488-2C1EF1EB6567}"/>
              </a:ext>
            </a:extLst>
          </p:cNvPr>
          <p:cNvSpPr>
            <a:spLocks noGrp="1"/>
          </p:cNvSpPr>
          <p:nvPr>
            <p:ph idx="1"/>
          </p:nvPr>
        </p:nvSpPr>
        <p:spPr>
          <a:xfrm>
            <a:off x="228600" y="1143000"/>
            <a:ext cx="8686800" cy="5562600"/>
          </a:xfrm>
        </p:spPr>
        <p:txBody>
          <a:bodyPr>
            <a:noAutofit/>
          </a:bodyPr>
          <a:lstStyle/>
          <a:p>
            <a:pPr marL="227013" indent="-227013">
              <a:spcBef>
                <a:spcPts val="0"/>
              </a:spcBef>
              <a:buNone/>
            </a:pPr>
            <a:r>
              <a:rPr lang="en-US" sz="2600" baseline="30000" dirty="0"/>
              <a:t>20</a:t>
            </a:r>
            <a:r>
              <a:rPr lang="en-US" sz="2600" dirty="0"/>
              <a:t> Rolling up the scroll, he handed it back to the attendant and sat down, and the eyes of all in the synagogue looked intently at him. </a:t>
            </a:r>
          </a:p>
          <a:p>
            <a:pPr marL="227013" indent="-227013">
              <a:spcBef>
                <a:spcPts val="0"/>
              </a:spcBef>
              <a:buNone/>
            </a:pPr>
            <a:r>
              <a:rPr lang="en-US" sz="2600" baseline="30000" dirty="0"/>
              <a:t>21</a:t>
            </a:r>
            <a:r>
              <a:rPr lang="en-US" sz="2600" dirty="0"/>
              <a:t> He said to them, </a:t>
            </a:r>
            <a:br>
              <a:rPr lang="en-US" sz="2600" dirty="0"/>
            </a:br>
            <a:r>
              <a:rPr lang="en-US" sz="2600" dirty="0"/>
              <a:t>“Today this scripture passage is fulfilled in your hearing.”</a:t>
            </a:r>
          </a:p>
          <a:p>
            <a:pPr>
              <a:buNone/>
            </a:pPr>
            <a:r>
              <a:rPr lang="en-US" sz="2600" baseline="30000" dirty="0"/>
              <a:t>22</a:t>
            </a:r>
            <a:r>
              <a:rPr lang="en-US" sz="2600" dirty="0"/>
              <a:t> And all spoke [highly] of him and were amazed at the gracious words </a:t>
            </a:r>
            <a:br>
              <a:rPr lang="en-US" sz="2600" dirty="0"/>
            </a:br>
            <a:r>
              <a:rPr lang="en-US" sz="2600" dirty="0"/>
              <a:t>that came from his mouth. </a:t>
            </a:r>
            <a:br>
              <a:rPr lang="en-US" sz="2600" dirty="0"/>
            </a:br>
            <a:r>
              <a:rPr lang="en-US" sz="2600" dirty="0"/>
              <a:t>They also asked, “Isn’t this the son of Joseph?”</a:t>
            </a:r>
          </a:p>
          <a:p>
            <a:pPr>
              <a:buNone/>
            </a:pPr>
            <a:r>
              <a:rPr lang="en-US" sz="2600" baseline="30000" dirty="0"/>
              <a:t>23</a:t>
            </a:r>
            <a:r>
              <a:rPr lang="en-US" sz="2600" dirty="0"/>
              <a:t> He said to them, “Surely you will quote me this proverb, ‘Physician, cure yourself,’ and say, ‘Do here in your native place the things that we heard were done in Capernaum.’” </a:t>
            </a:r>
            <a:r>
              <a:rPr lang="en-US" sz="2600" baseline="30000" dirty="0"/>
              <a:t>24</a:t>
            </a:r>
            <a:r>
              <a:rPr lang="en-US" sz="2600" dirty="0"/>
              <a:t> And he said, “Amen, I say to you, no prophet is accepted in his own native place.</a:t>
            </a:r>
          </a:p>
        </p:txBody>
      </p:sp>
    </p:spTree>
    <p:extLst>
      <p:ext uri="{BB962C8B-B14F-4D97-AF65-F5344CB8AC3E}">
        <p14:creationId xmlns:p14="http://schemas.microsoft.com/office/powerpoint/2010/main" val="1892238650"/>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36D12-2392-C7FC-5424-1B85A46175EF}"/>
              </a:ext>
            </a:extLst>
          </p:cNvPr>
          <p:cNvSpPr>
            <a:spLocks noGrp="1"/>
          </p:cNvSpPr>
          <p:nvPr>
            <p:ph type="title"/>
          </p:nvPr>
        </p:nvSpPr>
        <p:spPr>
          <a:xfrm>
            <a:off x="228600" y="0"/>
            <a:ext cx="8686800" cy="838200"/>
          </a:xfrm>
        </p:spPr>
        <p:txBody>
          <a:bodyPr/>
          <a:lstStyle/>
          <a:p>
            <a:r>
              <a:rPr lang="en-US" dirty="0"/>
              <a:t>Jesus at Nazareth</a:t>
            </a:r>
          </a:p>
        </p:txBody>
      </p:sp>
      <p:sp>
        <p:nvSpPr>
          <p:cNvPr id="3" name="Content Placeholder 2">
            <a:extLst>
              <a:ext uri="{FF2B5EF4-FFF2-40B4-BE49-F238E27FC236}">
                <a16:creationId xmlns:a16="http://schemas.microsoft.com/office/drawing/2014/main" id="{7EDFDC20-6EF0-876B-F815-D32BC5278234}"/>
              </a:ext>
            </a:extLst>
          </p:cNvPr>
          <p:cNvSpPr>
            <a:spLocks noGrp="1"/>
          </p:cNvSpPr>
          <p:nvPr>
            <p:ph idx="1"/>
          </p:nvPr>
        </p:nvSpPr>
        <p:spPr>
          <a:xfrm>
            <a:off x="228600" y="1371600"/>
            <a:ext cx="8686800" cy="5334000"/>
          </a:xfrm>
        </p:spPr>
        <p:txBody>
          <a:bodyPr>
            <a:noAutofit/>
          </a:bodyPr>
          <a:lstStyle/>
          <a:p>
            <a:pPr>
              <a:spcBef>
                <a:spcPts val="1200"/>
              </a:spcBef>
              <a:buNone/>
            </a:pPr>
            <a:r>
              <a:rPr lang="en-US" sz="2400" baseline="30000" dirty="0"/>
              <a:t>25</a:t>
            </a:r>
            <a:r>
              <a:rPr lang="en-US" sz="2400" dirty="0"/>
              <a:t> Indeed, I tell you, there were many widows in Israel in the days of Elijah when the sky was closed for three and a half years and a severe famine spread over the entire land. </a:t>
            </a:r>
            <a:r>
              <a:rPr lang="en-US" sz="2400" baseline="30000" dirty="0"/>
              <a:t>26</a:t>
            </a:r>
            <a:r>
              <a:rPr lang="en-US" sz="2400" dirty="0"/>
              <a:t> It was to none of these that Elijah was sent, but only to a widow in Zarephath in the land of Sidon. </a:t>
            </a:r>
          </a:p>
          <a:p>
            <a:pPr>
              <a:spcBef>
                <a:spcPts val="1200"/>
              </a:spcBef>
              <a:buNone/>
            </a:pPr>
            <a:r>
              <a:rPr lang="en-US" sz="2400" baseline="30000" dirty="0"/>
              <a:t>27 </a:t>
            </a:r>
            <a:r>
              <a:rPr lang="en-US" sz="2400" dirty="0"/>
              <a:t>Again, there were many lepers in Israel during the time of Elisha the prophet; yet not one of them was cleansed, but only Naaman the Syrian.”</a:t>
            </a:r>
          </a:p>
          <a:p>
            <a:pPr>
              <a:spcBef>
                <a:spcPts val="1200"/>
              </a:spcBef>
              <a:buNone/>
            </a:pPr>
            <a:r>
              <a:rPr lang="en-US" sz="2400" baseline="30000" dirty="0"/>
              <a:t>28</a:t>
            </a:r>
            <a:r>
              <a:rPr lang="en-US" sz="2400" dirty="0"/>
              <a:t> When the people in the synagogue heard this, they were all filled with fury. </a:t>
            </a:r>
          </a:p>
          <a:p>
            <a:pPr>
              <a:spcBef>
                <a:spcPts val="1200"/>
              </a:spcBef>
              <a:buNone/>
            </a:pPr>
            <a:r>
              <a:rPr lang="en-US" sz="2400" baseline="30000" dirty="0"/>
              <a:t>29</a:t>
            </a:r>
            <a:r>
              <a:rPr lang="en-US" sz="2400" dirty="0"/>
              <a:t> They rose up, drove him out of the town, and led him to the brow of the hill on which their town had been built, to hurl him down headlong. </a:t>
            </a:r>
          </a:p>
          <a:p>
            <a:pPr marL="0" indent="0">
              <a:spcBef>
                <a:spcPts val="1200"/>
              </a:spcBef>
              <a:buNone/>
            </a:pPr>
            <a:r>
              <a:rPr lang="en-US" sz="2400" baseline="30000" dirty="0"/>
              <a:t>30</a:t>
            </a:r>
            <a:r>
              <a:rPr lang="en-US" sz="2400" dirty="0"/>
              <a:t> But he passed through the midst of them and went away. </a:t>
            </a:r>
          </a:p>
        </p:txBody>
      </p:sp>
    </p:spTree>
    <p:extLst>
      <p:ext uri="{BB962C8B-B14F-4D97-AF65-F5344CB8AC3E}">
        <p14:creationId xmlns:p14="http://schemas.microsoft.com/office/powerpoint/2010/main" val="3091624105"/>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5106" name="Rectangle 2">
            <a:extLst>
              <a:ext uri="{FF2B5EF4-FFF2-40B4-BE49-F238E27FC236}">
                <a16:creationId xmlns:a16="http://schemas.microsoft.com/office/drawing/2014/main" id="{54AF6EAD-A900-4706-ADA6-3D5AAF304795}"/>
              </a:ext>
            </a:extLst>
          </p:cNvPr>
          <p:cNvSpPr>
            <a:spLocks noGrp="1" noChangeArrowheads="1"/>
          </p:cNvSpPr>
          <p:nvPr>
            <p:ph type="title"/>
          </p:nvPr>
        </p:nvSpPr>
        <p:spPr>
          <a:xfrm>
            <a:off x="227029" y="76200"/>
            <a:ext cx="8686800" cy="1143000"/>
          </a:xfrm>
        </p:spPr>
        <p:txBody>
          <a:bodyPr/>
          <a:lstStyle/>
          <a:p>
            <a:r>
              <a:rPr lang="en-US" altLang="en-US" b="1" dirty="0"/>
              <a:t>“The Spirit of YHWH Is Upon Me”</a:t>
            </a:r>
          </a:p>
        </p:txBody>
      </p:sp>
      <p:sp>
        <p:nvSpPr>
          <p:cNvPr id="175107" name="Rectangle 3">
            <a:extLst>
              <a:ext uri="{FF2B5EF4-FFF2-40B4-BE49-F238E27FC236}">
                <a16:creationId xmlns:a16="http://schemas.microsoft.com/office/drawing/2014/main" id="{E12A0F36-3BCC-4441-92D0-C6891DF308E7}"/>
              </a:ext>
            </a:extLst>
          </p:cNvPr>
          <p:cNvSpPr>
            <a:spLocks noGrp="1" noChangeArrowheads="1"/>
          </p:cNvSpPr>
          <p:nvPr>
            <p:ph type="body" idx="1"/>
          </p:nvPr>
        </p:nvSpPr>
        <p:spPr>
          <a:xfrm>
            <a:off x="228600" y="1371600"/>
            <a:ext cx="8686800" cy="5334000"/>
          </a:xfrm>
        </p:spPr>
        <p:txBody>
          <a:bodyPr/>
          <a:lstStyle/>
          <a:p>
            <a:r>
              <a:rPr lang="en-US" altLang="en-US" b="1" dirty="0"/>
              <a:t>“Anointed”</a:t>
            </a:r>
            <a:r>
              <a:rPr lang="en-US" altLang="en-US" dirty="0"/>
              <a:t> = </a:t>
            </a:r>
            <a:r>
              <a:rPr lang="en-US" altLang="en-US" i="1" dirty="0"/>
              <a:t>Messiah</a:t>
            </a:r>
            <a:r>
              <a:rPr lang="en-US" altLang="en-US" sz="2800" dirty="0"/>
              <a:t> (&lt;Hebrew)</a:t>
            </a:r>
            <a:r>
              <a:rPr lang="en-US" altLang="en-US" dirty="0"/>
              <a:t> = </a:t>
            </a:r>
            <a:r>
              <a:rPr lang="en-US" altLang="en-US" i="1" dirty="0"/>
              <a:t>Christ</a:t>
            </a:r>
            <a:r>
              <a:rPr lang="en-US" altLang="en-US" sz="2800" dirty="0"/>
              <a:t> (&lt;Greek)</a:t>
            </a:r>
          </a:p>
          <a:p>
            <a:pPr lvl="1"/>
            <a:r>
              <a:rPr lang="en-US" altLang="en-US" dirty="0"/>
              <a:t>Oil used to “anoint” kings, priests, prophets</a:t>
            </a:r>
          </a:p>
          <a:p>
            <a:pPr lvl="1"/>
            <a:r>
              <a:rPr lang="en-US" altLang="en-US" dirty="0"/>
              <a:t>Like “inauguration ceremony” today</a:t>
            </a:r>
          </a:p>
          <a:p>
            <a:pPr>
              <a:spcBef>
                <a:spcPts val="1800"/>
              </a:spcBef>
            </a:pPr>
            <a:r>
              <a:rPr lang="en-US" altLang="en-US" b="1" dirty="0"/>
              <a:t>“Good news” </a:t>
            </a:r>
            <a:r>
              <a:rPr lang="en-US" altLang="en-US" dirty="0"/>
              <a:t>for the poor:</a:t>
            </a:r>
          </a:p>
          <a:p>
            <a:pPr lvl="1"/>
            <a:r>
              <a:rPr lang="en-US" altLang="en-US" i="1" dirty="0"/>
              <a:t>Eu-</a:t>
            </a:r>
            <a:r>
              <a:rPr lang="en-US" altLang="en-US" i="1" dirty="0" err="1"/>
              <a:t>angelion</a:t>
            </a:r>
            <a:r>
              <a:rPr lang="en-US" altLang="en-US" dirty="0"/>
              <a:t> = “gospel; glad tidings; good news”</a:t>
            </a:r>
          </a:p>
          <a:p>
            <a:pPr lvl="1"/>
            <a:r>
              <a:rPr lang="en-US" altLang="en-US" dirty="0"/>
              <a:t>Freedom for prisoners, sight for the blind, salvation for all</a:t>
            </a:r>
          </a:p>
          <a:p>
            <a:pPr lvl="1"/>
            <a:r>
              <a:rPr lang="en-US" altLang="en-US" b="1" dirty="0"/>
              <a:t>Jubilee Year</a:t>
            </a:r>
            <a:r>
              <a:rPr lang="en-US" altLang="en-US" dirty="0"/>
              <a:t> = “year of God’s Favor” (see Lev 25)</a:t>
            </a:r>
          </a:p>
          <a:p>
            <a:pPr lvl="1"/>
            <a:r>
              <a:rPr lang="en-US" altLang="en-US" dirty="0"/>
              <a:t>“</a:t>
            </a:r>
            <a:r>
              <a:rPr lang="en-US" altLang="en-US" i="1" dirty="0"/>
              <a:t>Today this scripture is </a:t>
            </a:r>
            <a:r>
              <a:rPr lang="en-US" altLang="en-US" b="1" i="1" dirty="0"/>
              <a:t>fulfilled</a:t>
            </a:r>
            <a:r>
              <a:rPr lang="en-US" altLang="en-US" i="1" dirty="0"/>
              <a:t> in your hearing</a:t>
            </a:r>
            <a:r>
              <a:rPr lang="en-US" altLang="en-US" dirty="0"/>
              <a:t>”</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6130" name="Rectangle 2">
            <a:extLst>
              <a:ext uri="{FF2B5EF4-FFF2-40B4-BE49-F238E27FC236}">
                <a16:creationId xmlns:a16="http://schemas.microsoft.com/office/drawing/2014/main" id="{5E6F373E-1F7F-4ADD-B01D-3DDF7E38E083}"/>
              </a:ext>
            </a:extLst>
          </p:cNvPr>
          <p:cNvSpPr>
            <a:spLocks noGrp="1" noChangeArrowheads="1"/>
          </p:cNvSpPr>
          <p:nvPr>
            <p:ph type="title"/>
          </p:nvPr>
        </p:nvSpPr>
        <p:spPr>
          <a:xfrm>
            <a:off x="228600" y="-8164"/>
            <a:ext cx="8686800" cy="1143000"/>
          </a:xfrm>
        </p:spPr>
        <p:txBody>
          <a:bodyPr/>
          <a:lstStyle/>
          <a:p>
            <a:r>
              <a:rPr lang="en-US" altLang="en-US" b="1" dirty="0"/>
              <a:t>Jesus’ “Inaugural Sermon”</a:t>
            </a:r>
          </a:p>
        </p:txBody>
      </p:sp>
      <p:sp>
        <p:nvSpPr>
          <p:cNvPr id="176131" name="Rectangle 3">
            <a:extLst>
              <a:ext uri="{FF2B5EF4-FFF2-40B4-BE49-F238E27FC236}">
                <a16:creationId xmlns:a16="http://schemas.microsoft.com/office/drawing/2014/main" id="{D4B5AAAF-9880-423F-81B8-5980E566FB0C}"/>
              </a:ext>
            </a:extLst>
          </p:cNvPr>
          <p:cNvSpPr>
            <a:spLocks noGrp="1" noChangeArrowheads="1"/>
          </p:cNvSpPr>
          <p:nvPr>
            <p:ph type="body" idx="1"/>
          </p:nvPr>
        </p:nvSpPr>
        <p:spPr>
          <a:xfrm>
            <a:off x="228600" y="1219200"/>
            <a:ext cx="8686800" cy="5486400"/>
          </a:xfrm>
        </p:spPr>
        <p:txBody>
          <a:bodyPr/>
          <a:lstStyle/>
          <a:p>
            <a:r>
              <a:rPr lang="en-US" altLang="en-US" b="1" dirty="0"/>
              <a:t>Townspeople’s reactions:</a:t>
            </a:r>
            <a:r>
              <a:rPr lang="en-US" altLang="en-US" dirty="0"/>
              <a:t>  </a:t>
            </a:r>
          </a:p>
          <a:p>
            <a:pPr lvl="1"/>
            <a:r>
              <a:rPr lang="en-US" altLang="en-US" dirty="0"/>
              <a:t>First positive, then negative? </a:t>
            </a:r>
          </a:p>
          <a:p>
            <a:pPr lvl="1"/>
            <a:r>
              <a:rPr lang="en-US" altLang="en-US" dirty="0"/>
              <a:t>Or, upset all along at his “gracious words”?</a:t>
            </a:r>
          </a:p>
          <a:p>
            <a:pPr>
              <a:spcBef>
                <a:spcPts val="1800"/>
              </a:spcBef>
            </a:pPr>
            <a:r>
              <a:rPr lang="en-US" altLang="en-US" dirty="0"/>
              <a:t>Jesus mentions Prophets from Hebrew Bible:</a:t>
            </a:r>
          </a:p>
          <a:p>
            <a:pPr lvl="1"/>
            <a:r>
              <a:rPr lang="en-US" altLang="en-US" b="1" dirty="0"/>
              <a:t>Elijah</a:t>
            </a:r>
            <a:r>
              <a:rPr lang="en-US" altLang="en-US" dirty="0"/>
              <a:t> &amp; foreign widow (1 Kings 17)</a:t>
            </a:r>
          </a:p>
          <a:p>
            <a:pPr lvl="1"/>
            <a:r>
              <a:rPr lang="en-US" altLang="en-US" b="1" dirty="0"/>
              <a:t>Elisha</a:t>
            </a:r>
            <a:r>
              <a:rPr lang="en-US" altLang="en-US" dirty="0"/>
              <a:t> &amp; foreign leper (2 Kings 5)</a:t>
            </a:r>
          </a:p>
          <a:p>
            <a:pPr>
              <a:spcBef>
                <a:spcPts val="1800"/>
              </a:spcBef>
            </a:pPr>
            <a:r>
              <a:rPr lang="en-US" altLang="en-US" dirty="0"/>
              <a:t>Quoting Isa 61, Jesus intentionally </a:t>
            </a:r>
            <a:r>
              <a:rPr lang="en-US" altLang="en-US" b="1" i="1" dirty="0"/>
              <a:t>omits</a:t>
            </a:r>
            <a:r>
              <a:rPr lang="en-US" altLang="en-US" dirty="0"/>
              <a:t> one phrase:</a:t>
            </a:r>
            <a:br>
              <a:rPr lang="en-US" altLang="en-US" dirty="0"/>
            </a:br>
            <a:r>
              <a:rPr lang="en-US" altLang="en-US" dirty="0"/>
              <a:t>“…</a:t>
            </a:r>
            <a:r>
              <a:rPr lang="en-US" altLang="en-US" i="1" dirty="0"/>
              <a:t>and a day of vindication by our God</a:t>
            </a:r>
            <a:r>
              <a:rPr lang="en-US" altLang="en-US" dirty="0"/>
              <a:t>”</a:t>
            </a:r>
            <a:r>
              <a:rPr lang="en-US" altLang="en-US" sz="2800" dirty="0"/>
              <a:t> (Isa 61:2b)</a:t>
            </a:r>
            <a:r>
              <a:rPr lang="en-US" altLang="en-US" dirty="0"/>
              <a:t>!</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a:extLst>
              <a:ext uri="{FF2B5EF4-FFF2-40B4-BE49-F238E27FC236}">
                <a16:creationId xmlns:a16="http://schemas.microsoft.com/office/drawing/2014/main" id="{DEC920B8-60FC-4027-B037-BD60A2BDA0F8}"/>
              </a:ext>
            </a:extLst>
          </p:cNvPr>
          <p:cNvSpPr>
            <a:spLocks noGrp="1" noChangeArrowheads="1"/>
          </p:cNvSpPr>
          <p:nvPr>
            <p:ph type="title"/>
          </p:nvPr>
        </p:nvSpPr>
        <p:spPr>
          <a:xfrm>
            <a:off x="228600" y="228600"/>
            <a:ext cx="8686800" cy="914400"/>
          </a:xfrm>
        </p:spPr>
        <p:txBody>
          <a:bodyPr/>
          <a:lstStyle/>
          <a:p>
            <a:r>
              <a:rPr lang="en-US" altLang="en-US" b="1"/>
              <a:t>Jesus’ Citation of Isaiah</a:t>
            </a:r>
          </a:p>
        </p:txBody>
      </p:sp>
      <p:sp>
        <p:nvSpPr>
          <p:cNvPr id="177155" name="Rectangle 3">
            <a:extLst>
              <a:ext uri="{FF2B5EF4-FFF2-40B4-BE49-F238E27FC236}">
                <a16:creationId xmlns:a16="http://schemas.microsoft.com/office/drawing/2014/main" id="{85AC8DED-24A5-4D5D-95DB-1A4C3AF58920}"/>
              </a:ext>
            </a:extLst>
          </p:cNvPr>
          <p:cNvSpPr>
            <a:spLocks noGrp="1" noChangeArrowheads="1"/>
          </p:cNvSpPr>
          <p:nvPr>
            <p:ph type="body" sz="half" idx="1"/>
          </p:nvPr>
        </p:nvSpPr>
        <p:spPr>
          <a:xfrm>
            <a:off x="228600" y="1219200"/>
            <a:ext cx="4572000" cy="5486400"/>
          </a:xfrm>
        </p:spPr>
        <p:txBody>
          <a:bodyPr/>
          <a:lstStyle/>
          <a:p>
            <a:pPr marL="0" indent="0">
              <a:buFontTx/>
              <a:buNone/>
            </a:pPr>
            <a:r>
              <a:rPr lang="en-US" altLang="en-US" sz="2800" b="1" dirty="0"/>
              <a:t>Isaiah 61:1-2</a:t>
            </a:r>
          </a:p>
          <a:p>
            <a:pPr marL="0" indent="0">
              <a:buFontTx/>
              <a:buNone/>
            </a:pPr>
            <a:r>
              <a:rPr lang="en-US" altLang="en-US" sz="2400" dirty="0"/>
              <a:t>The Spirit of the Lord GOD is upon me, because the LORD has anointed me</a:t>
            </a:r>
            <a:br>
              <a:rPr lang="en-US" altLang="en-US" sz="2400" dirty="0"/>
            </a:br>
            <a:r>
              <a:rPr lang="en-US" altLang="en-US" sz="2400" dirty="0"/>
              <a:t>to bring good tidings to the afflicted; </a:t>
            </a:r>
            <a:br>
              <a:rPr lang="en-US" altLang="en-US" sz="2400" dirty="0"/>
            </a:br>
            <a:r>
              <a:rPr lang="en-US" altLang="en-US" sz="2400" dirty="0"/>
              <a:t>he has sent me </a:t>
            </a:r>
            <a:br>
              <a:rPr lang="en-US" altLang="en-US" sz="2400" dirty="0"/>
            </a:br>
            <a:r>
              <a:rPr lang="en-US" altLang="en-US" sz="2400" dirty="0"/>
              <a:t>to bind up the brokenhearted, </a:t>
            </a:r>
            <a:br>
              <a:rPr lang="en-US" altLang="en-US" sz="2400" dirty="0"/>
            </a:br>
            <a:r>
              <a:rPr lang="en-US" altLang="en-US" sz="2400" dirty="0"/>
              <a:t>to proclaim liberty to the captives,</a:t>
            </a:r>
            <a:br>
              <a:rPr lang="en-US" altLang="en-US" sz="2400" dirty="0"/>
            </a:br>
            <a:r>
              <a:rPr lang="en-US" altLang="en-US" sz="2400" dirty="0"/>
              <a:t> </a:t>
            </a:r>
            <a:br>
              <a:rPr lang="en-US" altLang="en-US" sz="2400" dirty="0"/>
            </a:br>
            <a:r>
              <a:rPr lang="en-US" altLang="en-US" sz="2400" dirty="0"/>
              <a:t>and the opening of the prison to those who are bound;    to proclaim </a:t>
            </a:r>
            <a:br>
              <a:rPr lang="en-US" altLang="en-US" sz="2400" dirty="0"/>
            </a:br>
            <a:r>
              <a:rPr lang="en-US" altLang="en-US" sz="2400" dirty="0"/>
              <a:t>the year of the LORD's favor, </a:t>
            </a:r>
            <a:br>
              <a:rPr lang="en-US" altLang="en-US" sz="2400" dirty="0"/>
            </a:br>
            <a:r>
              <a:rPr lang="en-US" altLang="en-US" sz="2400" dirty="0">
                <a:solidFill>
                  <a:srgbClr val="FFFF00"/>
                </a:solidFill>
              </a:rPr>
              <a:t>and the day of vengeance of our God;</a:t>
            </a:r>
            <a:br>
              <a:rPr lang="en-US" altLang="en-US" sz="2400" dirty="0">
                <a:solidFill>
                  <a:srgbClr val="FFFF00"/>
                </a:solidFill>
              </a:rPr>
            </a:br>
            <a:r>
              <a:rPr lang="en-US" altLang="en-US" sz="2400" dirty="0"/>
              <a:t>…</a:t>
            </a:r>
          </a:p>
        </p:txBody>
      </p:sp>
      <p:sp>
        <p:nvSpPr>
          <p:cNvPr id="177156" name="Rectangle 4">
            <a:extLst>
              <a:ext uri="{FF2B5EF4-FFF2-40B4-BE49-F238E27FC236}">
                <a16:creationId xmlns:a16="http://schemas.microsoft.com/office/drawing/2014/main" id="{C387EBA8-F532-440D-8C9F-108DB8807B64}"/>
              </a:ext>
            </a:extLst>
          </p:cNvPr>
          <p:cNvSpPr>
            <a:spLocks noGrp="1" noChangeArrowheads="1"/>
          </p:cNvSpPr>
          <p:nvPr>
            <p:ph type="body" sz="half" idx="2"/>
          </p:nvPr>
        </p:nvSpPr>
        <p:spPr>
          <a:xfrm>
            <a:off x="4800600" y="1219200"/>
            <a:ext cx="4343400" cy="5486400"/>
          </a:xfrm>
        </p:spPr>
        <p:txBody>
          <a:bodyPr/>
          <a:lstStyle/>
          <a:p>
            <a:pPr marL="0" indent="0">
              <a:buFontTx/>
              <a:buNone/>
            </a:pPr>
            <a:r>
              <a:rPr lang="en-US" altLang="en-US" sz="2800" b="1" dirty="0"/>
              <a:t>Luke 4:18-19</a:t>
            </a:r>
          </a:p>
          <a:p>
            <a:pPr marL="0" indent="0">
              <a:buFontTx/>
              <a:buNone/>
            </a:pPr>
            <a:r>
              <a:rPr lang="en-US" altLang="en-US" sz="2400" dirty="0"/>
              <a:t>The Spirit of the Lord is upon me, because he has anointed me </a:t>
            </a:r>
            <a:br>
              <a:rPr lang="en-US" altLang="en-US" sz="2400" dirty="0"/>
            </a:br>
            <a:r>
              <a:rPr lang="en-US" altLang="en-US" sz="2400" dirty="0"/>
              <a:t>to preach good news to the poor. He has sent me</a:t>
            </a:r>
          </a:p>
          <a:p>
            <a:pPr marL="0" indent="0">
              <a:buFontTx/>
              <a:buNone/>
            </a:pPr>
            <a:br>
              <a:rPr lang="en-US" altLang="en-US" sz="2400" dirty="0"/>
            </a:br>
            <a:r>
              <a:rPr lang="en-US" altLang="en-US" sz="2400" dirty="0"/>
              <a:t>to proclaim release to the captives</a:t>
            </a:r>
            <a:br>
              <a:rPr lang="en-US" altLang="en-US" sz="2400" dirty="0"/>
            </a:br>
            <a:r>
              <a:rPr lang="en-US" altLang="en-US" sz="2400" dirty="0"/>
              <a:t>and recovering of sight to the blind, to set at liberty those who are oppressed,    to proclaim </a:t>
            </a:r>
            <a:br>
              <a:rPr lang="en-US" altLang="en-US" sz="2400" dirty="0"/>
            </a:br>
            <a:r>
              <a:rPr lang="en-US" altLang="en-US" sz="2400" dirty="0"/>
              <a:t>the acceptable year of the Lord.</a:t>
            </a:r>
          </a:p>
        </p:txBody>
      </p:sp>
      <p:pic>
        <p:nvPicPr>
          <p:cNvPr id="177157" name="Picture 5">
            <a:extLst>
              <a:ext uri="{FF2B5EF4-FFF2-40B4-BE49-F238E27FC236}">
                <a16:creationId xmlns:a16="http://schemas.microsoft.com/office/drawing/2014/main" id="{1ECD3F2A-36D6-4046-A378-D0F7DC3B4E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62875" y="0"/>
            <a:ext cx="1381125" cy="1600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Picture 2">
            <a:extLst>
              <a:ext uri="{FF2B5EF4-FFF2-40B4-BE49-F238E27FC236}">
                <a16:creationId xmlns:a16="http://schemas.microsoft.com/office/drawing/2014/main" id="{EF5E8CB5-452E-4C23-87A2-65B6DAB8C2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4913" y="0"/>
            <a:ext cx="4194175" cy="6858000"/>
          </a:xfrm>
          <a:prstGeom prst="rect">
            <a:avLst/>
          </a:prstGeom>
          <a:noFill/>
          <a:extLst>
            <a:ext uri="{909E8E84-426E-40DD-AFC4-6F175D3DCCD1}">
              <a14:hiddenFill xmlns:a14="http://schemas.microsoft.com/office/drawing/2010/main">
                <a:solidFill>
                  <a:srgbClr val="FFFFFF"/>
                </a:solidFill>
              </a14:hiddenFill>
            </a:ext>
          </a:extLst>
        </p:spPr>
      </p:pic>
      <p:sp>
        <p:nvSpPr>
          <p:cNvPr id="178179" name="Rectangle 3">
            <a:extLst>
              <a:ext uri="{FF2B5EF4-FFF2-40B4-BE49-F238E27FC236}">
                <a16:creationId xmlns:a16="http://schemas.microsoft.com/office/drawing/2014/main" id="{F3A7432C-4D71-4D31-9217-6CDB32919DCB}"/>
              </a:ext>
            </a:extLst>
          </p:cNvPr>
          <p:cNvSpPr>
            <a:spLocks noGrp="1" noChangeArrowheads="1"/>
          </p:cNvSpPr>
          <p:nvPr>
            <p:ph type="title"/>
          </p:nvPr>
        </p:nvSpPr>
        <p:spPr>
          <a:xfrm>
            <a:off x="228600" y="2133600"/>
            <a:ext cx="1981200" cy="2971800"/>
          </a:xfrm>
        </p:spPr>
        <p:txBody>
          <a:bodyPr/>
          <a:lstStyle/>
          <a:p>
            <a:r>
              <a:rPr lang="en-US" altLang="en-US" sz="3600"/>
              <a:t>Jerome Nadal, 1595</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a:extLst>
              <a:ext uri="{FF2B5EF4-FFF2-40B4-BE49-F238E27FC236}">
                <a16:creationId xmlns:a16="http://schemas.microsoft.com/office/drawing/2014/main" id="{0D3D2B7F-E78A-47B5-85B5-D37981B03273}"/>
              </a:ext>
            </a:extLst>
          </p:cNvPr>
          <p:cNvSpPr>
            <a:spLocks noGrp="1" noChangeArrowheads="1"/>
          </p:cNvSpPr>
          <p:nvPr>
            <p:ph type="title"/>
          </p:nvPr>
        </p:nvSpPr>
        <p:spPr>
          <a:xfrm>
            <a:off x="304800" y="292100"/>
            <a:ext cx="8534400" cy="1079500"/>
          </a:xfrm>
        </p:spPr>
        <p:txBody>
          <a:bodyPr/>
          <a:lstStyle/>
          <a:p>
            <a:r>
              <a:rPr lang="en-US" altLang="en-US" dirty="0">
                <a:latin typeface="Calibri" panose="020F0502020204030204" pitchFamily="34" charset="0"/>
                <a:cs typeface="Calibri" panose="020F0502020204030204" pitchFamily="34" charset="0"/>
              </a:rPr>
              <a:t>Call of the First Disciples</a:t>
            </a:r>
          </a:p>
        </p:txBody>
      </p:sp>
      <p:sp>
        <p:nvSpPr>
          <p:cNvPr id="260100" name="Rectangle 4">
            <a:extLst>
              <a:ext uri="{FF2B5EF4-FFF2-40B4-BE49-F238E27FC236}">
                <a16:creationId xmlns:a16="http://schemas.microsoft.com/office/drawing/2014/main" id="{A8C6E49B-A27E-4250-A6CC-82FE354A02F4}"/>
              </a:ext>
            </a:extLst>
          </p:cNvPr>
          <p:cNvSpPr>
            <a:spLocks noGrp="1" noChangeArrowheads="1"/>
          </p:cNvSpPr>
          <p:nvPr>
            <p:ph type="body" sz="half" idx="1"/>
          </p:nvPr>
        </p:nvSpPr>
        <p:spPr>
          <a:xfrm>
            <a:off x="304800" y="1371600"/>
            <a:ext cx="4191000" cy="5486400"/>
          </a:xfrm>
        </p:spPr>
        <p:txBody>
          <a:bodyPr/>
          <a:lstStyle/>
          <a:p>
            <a:pPr marL="346075" indent="-346075">
              <a:buFont typeface="Wingdings" panose="05000000000000000000" pitchFamily="2" charset="2"/>
              <a:buNone/>
            </a:pPr>
            <a:r>
              <a:rPr lang="en-US" altLang="en-US" dirty="0">
                <a:latin typeface="Calibri" panose="020F0502020204030204" pitchFamily="34" charset="0"/>
                <a:cs typeface="Calibri" panose="020F0502020204030204" pitchFamily="34" charset="0"/>
              </a:rPr>
              <a:t>MARK:</a:t>
            </a:r>
          </a:p>
          <a:p>
            <a:pPr marL="346075" indent="-346075">
              <a:spcBef>
                <a:spcPts val="600"/>
              </a:spcBef>
            </a:pPr>
            <a:r>
              <a:rPr lang="en-US" altLang="en-US" sz="2800" b="0" dirty="0">
                <a:latin typeface="Calibri" panose="020F0502020204030204" pitchFamily="34" charset="0"/>
                <a:cs typeface="Calibri" panose="020F0502020204030204" pitchFamily="34" charset="0"/>
              </a:rPr>
              <a:t>Baptism &amp; Temptations</a:t>
            </a:r>
          </a:p>
          <a:p>
            <a:pPr marL="346075" indent="-346075">
              <a:spcBef>
                <a:spcPts val="600"/>
              </a:spcBef>
            </a:pPr>
            <a:r>
              <a:rPr lang="en-US" altLang="en-US" sz="2800" b="0" dirty="0">
                <a:latin typeface="Calibri" panose="020F0502020204030204" pitchFamily="34" charset="0"/>
                <a:cs typeface="Calibri" panose="020F0502020204030204" pitchFamily="34" charset="0"/>
              </a:rPr>
              <a:t>Preaching Intro</a:t>
            </a:r>
          </a:p>
          <a:p>
            <a:pPr marL="346075" indent="-346075">
              <a:spcBef>
                <a:spcPts val="600"/>
              </a:spcBef>
            </a:pPr>
            <a:r>
              <a:rPr lang="en-US" altLang="en-US" sz="2800" dirty="0">
                <a:latin typeface="Calibri" panose="020F0502020204030204" pitchFamily="34" charset="0"/>
                <a:cs typeface="Calibri" panose="020F0502020204030204" pitchFamily="34" charset="0"/>
              </a:rPr>
              <a:t>Call of Four Disciples</a:t>
            </a:r>
          </a:p>
          <a:p>
            <a:pPr marL="803275" lvl="1" indent="-342900">
              <a:spcBef>
                <a:spcPts val="600"/>
              </a:spcBef>
            </a:pPr>
            <a:r>
              <a:rPr lang="en-US" altLang="en-US" sz="2400" dirty="0">
                <a:latin typeface="Calibri" panose="020F0502020204030204" pitchFamily="34" charset="0"/>
                <a:cs typeface="Calibri" panose="020F0502020204030204" pitchFamily="34" charset="0"/>
              </a:rPr>
              <a:t>1:16-20; pairs of brothers</a:t>
            </a:r>
          </a:p>
          <a:p>
            <a:pPr marL="803275" lvl="1" indent="-342900">
              <a:spcBef>
                <a:spcPts val="600"/>
              </a:spcBef>
            </a:pPr>
            <a:r>
              <a:rPr lang="en-US" altLang="en-US" sz="2400" dirty="0">
                <a:latin typeface="Calibri" panose="020F0502020204030204" pitchFamily="34" charset="0"/>
                <a:cs typeface="Calibri" panose="020F0502020204030204" pitchFamily="34" charset="0"/>
              </a:rPr>
              <a:t>prior meeting?</a:t>
            </a:r>
          </a:p>
          <a:p>
            <a:pPr marL="346075" indent="-346075">
              <a:spcBef>
                <a:spcPts val="600"/>
              </a:spcBef>
            </a:pPr>
            <a:r>
              <a:rPr lang="en-US" altLang="en-US" sz="2800" b="0" dirty="0">
                <a:latin typeface="Calibri" panose="020F0502020204030204" pitchFamily="34" charset="0"/>
                <a:cs typeface="Calibri" panose="020F0502020204030204" pitchFamily="34" charset="0"/>
              </a:rPr>
              <a:t>Exorcism, Healings…</a:t>
            </a:r>
          </a:p>
          <a:p>
            <a:pPr marL="803275" lvl="1" indent="-342900">
              <a:spcBef>
                <a:spcPts val="600"/>
              </a:spcBef>
            </a:pPr>
            <a:r>
              <a:rPr lang="en-US" altLang="en-US" sz="2400" dirty="0">
                <a:latin typeface="Calibri" panose="020F0502020204030204" pitchFamily="34" charset="0"/>
                <a:cs typeface="Calibri" panose="020F0502020204030204" pitchFamily="34" charset="0"/>
              </a:rPr>
              <a:t>5 full chapters of more teachings, parables, </a:t>
            </a:r>
            <a:br>
              <a:rPr lang="en-US" altLang="en-US" sz="2400" dirty="0">
                <a:latin typeface="Calibri" panose="020F0502020204030204" pitchFamily="34" charset="0"/>
                <a:cs typeface="Calibri" panose="020F0502020204030204" pitchFamily="34" charset="0"/>
              </a:rPr>
            </a:br>
            <a:r>
              <a:rPr lang="en-US" altLang="en-US" sz="2400" dirty="0">
                <a:latin typeface="Calibri" panose="020F0502020204030204" pitchFamily="34" charset="0"/>
                <a:cs typeface="Calibri" panose="020F0502020204030204" pitchFamily="34" charset="0"/>
              </a:rPr>
              <a:t>many other events!</a:t>
            </a:r>
          </a:p>
          <a:p>
            <a:pPr marL="346075" indent="-346075">
              <a:spcBef>
                <a:spcPts val="600"/>
              </a:spcBef>
            </a:pPr>
            <a:r>
              <a:rPr lang="en-US" altLang="en-US" sz="2800" dirty="0">
                <a:latin typeface="Calibri" panose="020F0502020204030204" pitchFamily="34" charset="0"/>
                <a:cs typeface="Calibri" panose="020F0502020204030204" pitchFamily="34" charset="0"/>
              </a:rPr>
              <a:t>Jesus at Nazareth</a:t>
            </a:r>
            <a:r>
              <a:rPr lang="en-US" altLang="en-US" sz="2800" b="0" dirty="0">
                <a:latin typeface="Calibri" panose="020F0502020204030204" pitchFamily="34" charset="0"/>
                <a:cs typeface="Calibri" panose="020F0502020204030204" pitchFamily="34" charset="0"/>
              </a:rPr>
              <a:t> (Mk 6)</a:t>
            </a:r>
          </a:p>
        </p:txBody>
      </p:sp>
      <p:sp>
        <p:nvSpPr>
          <p:cNvPr id="260101" name="Rectangle 5">
            <a:extLst>
              <a:ext uri="{FF2B5EF4-FFF2-40B4-BE49-F238E27FC236}">
                <a16:creationId xmlns:a16="http://schemas.microsoft.com/office/drawing/2014/main" id="{3E0B821F-6E46-41FB-9E0B-02E8EFDCA7BA}"/>
              </a:ext>
            </a:extLst>
          </p:cNvPr>
          <p:cNvSpPr>
            <a:spLocks noGrp="1" noChangeArrowheads="1"/>
          </p:cNvSpPr>
          <p:nvPr>
            <p:ph type="body" sz="half" idx="2"/>
          </p:nvPr>
        </p:nvSpPr>
        <p:spPr>
          <a:xfrm>
            <a:off x="4648200" y="1371600"/>
            <a:ext cx="4191000" cy="5486400"/>
          </a:xfrm>
        </p:spPr>
        <p:txBody>
          <a:bodyPr/>
          <a:lstStyle/>
          <a:p>
            <a:pPr marL="0" indent="0">
              <a:spcBef>
                <a:spcPts val="400"/>
              </a:spcBef>
              <a:buNone/>
            </a:pPr>
            <a:r>
              <a:rPr lang="en-US" altLang="en-US" dirty="0">
                <a:latin typeface="Calibri" panose="020F0502020204030204" pitchFamily="34" charset="0"/>
                <a:cs typeface="Calibri" panose="020F0502020204030204" pitchFamily="34" charset="0"/>
              </a:rPr>
              <a:t>LUKE:</a:t>
            </a:r>
          </a:p>
          <a:p>
            <a:pPr marL="346075" indent="-346075">
              <a:spcBef>
                <a:spcPts val="400"/>
              </a:spcBef>
            </a:pPr>
            <a:r>
              <a:rPr lang="en-US" altLang="en-US" sz="2800" b="0" dirty="0">
                <a:latin typeface="Calibri" panose="020F0502020204030204" pitchFamily="34" charset="0"/>
                <a:cs typeface="Calibri" panose="020F0502020204030204" pitchFamily="34" charset="0"/>
              </a:rPr>
              <a:t>Baptism &amp; Temptations</a:t>
            </a:r>
          </a:p>
          <a:p>
            <a:pPr marL="346075" indent="-346075">
              <a:spcBef>
                <a:spcPts val="400"/>
              </a:spcBef>
            </a:pPr>
            <a:r>
              <a:rPr lang="en-US" altLang="en-US" sz="2800" b="0" dirty="0">
                <a:latin typeface="Calibri" panose="020F0502020204030204" pitchFamily="34" charset="0"/>
                <a:cs typeface="Calibri" panose="020F0502020204030204" pitchFamily="34" charset="0"/>
              </a:rPr>
              <a:t>Preaching Intro</a:t>
            </a:r>
          </a:p>
          <a:p>
            <a:pPr marL="346075" indent="-346075" algn="just">
              <a:spcBef>
                <a:spcPts val="400"/>
              </a:spcBef>
            </a:pPr>
            <a:r>
              <a:rPr lang="en-US" altLang="en-US" sz="2800" dirty="0">
                <a:latin typeface="Calibri" panose="020F0502020204030204" pitchFamily="34" charset="0"/>
                <a:cs typeface="Calibri" panose="020F0502020204030204" pitchFamily="34" charset="0"/>
              </a:rPr>
              <a:t>Jesus at Nazareth</a:t>
            </a:r>
          </a:p>
          <a:p>
            <a:pPr marL="803275" lvl="1" indent="-342900">
              <a:spcBef>
                <a:spcPts val="400"/>
              </a:spcBef>
            </a:pPr>
            <a:r>
              <a:rPr lang="en-US" altLang="en-US" sz="2400" dirty="0">
                <a:latin typeface="Calibri" panose="020F0502020204030204" pitchFamily="34" charset="0"/>
                <a:cs typeface="Calibri" panose="020F0502020204030204" pitchFamily="34" charset="0"/>
              </a:rPr>
              <a:t>4:16-30</a:t>
            </a:r>
          </a:p>
          <a:p>
            <a:pPr marL="803275" lvl="1" indent="-342900">
              <a:spcBef>
                <a:spcPts val="400"/>
              </a:spcBef>
            </a:pPr>
            <a:r>
              <a:rPr lang="en-US" altLang="en-US" sz="2400" dirty="0">
                <a:latin typeface="Calibri" panose="020F0502020204030204" pitchFamily="34" charset="0"/>
                <a:cs typeface="Calibri" panose="020F0502020204030204" pitchFamily="34" charset="0"/>
              </a:rPr>
              <a:t>all one event?</a:t>
            </a:r>
          </a:p>
          <a:p>
            <a:pPr marL="346075" indent="-346075">
              <a:spcBef>
                <a:spcPts val="400"/>
              </a:spcBef>
            </a:pPr>
            <a:r>
              <a:rPr lang="en-US" altLang="en-US" sz="2800" b="0" dirty="0">
                <a:latin typeface="Calibri" panose="020F0502020204030204" pitchFamily="34" charset="0"/>
                <a:cs typeface="Calibri" panose="020F0502020204030204" pitchFamily="34" charset="0"/>
              </a:rPr>
              <a:t>Exorcism, Healings</a:t>
            </a:r>
          </a:p>
          <a:p>
            <a:pPr marL="346075" indent="-346075">
              <a:spcBef>
                <a:spcPts val="400"/>
              </a:spcBef>
            </a:pPr>
            <a:r>
              <a:rPr lang="en-US" altLang="en-US" sz="2800" b="0" dirty="0">
                <a:latin typeface="Calibri" panose="020F0502020204030204" pitchFamily="34" charset="0"/>
                <a:cs typeface="Calibri" panose="020F0502020204030204" pitchFamily="34" charset="0"/>
              </a:rPr>
              <a:t>Prayer, Journeys</a:t>
            </a:r>
          </a:p>
          <a:p>
            <a:pPr marL="346075" indent="-346075">
              <a:spcBef>
                <a:spcPts val="400"/>
              </a:spcBef>
            </a:pPr>
            <a:r>
              <a:rPr lang="en-US" altLang="en-US" sz="2800" dirty="0">
                <a:latin typeface="Calibri" panose="020F0502020204030204" pitchFamily="34" charset="0"/>
                <a:cs typeface="Calibri" panose="020F0502020204030204" pitchFamily="34" charset="0"/>
              </a:rPr>
              <a:t>Miraculous Fish Catch</a:t>
            </a:r>
          </a:p>
          <a:p>
            <a:pPr marL="803275" lvl="1" indent="-342900">
              <a:spcBef>
                <a:spcPts val="400"/>
              </a:spcBef>
            </a:pPr>
            <a:r>
              <a:rPr lang="en-US" altLang="en-US" sz="2400" dirty="0">
                <a:latin typeface="Calibri" panose="020F0502020204030204" pitchFamily="34" charset="0"/>
                <a:cs typeface="Calibri" panose="020F0502020204030204" pitchFamily="34" charset="0"/>
              </a:rPr>
              <a:t>5:1-11</a:t>
            </a:r>
          </a:p>
          <a:p>
            <a:pPr marL="803275" lvl="1" indent="-342900">
              <a:spcBef>
                <a:spcPts val="400"/>
              </a:spcBef>
            </a:pPr>
            <a:r>
              <a:rPr lang="en-US" altLang="en-US" sz="2400" dirty="0">
                <a:latin typeface="Calibri" panose="020F0502020204030204" pitchFamily="34" charset="0"/>
                <a:cs typeface="Calibri" panose="020F0502020204030204" pitchFamily="34" charset="0"/>
              </a:rPr>
              <a:t>ends with </a:t>
            </a:r>
            <a:r>
              <a:rPr lang="en-US" altLang="en-US" sz="2400" b="1" dirty="0">
                <a:latin typeface="Calibri" panose="020F0502020204030204" pitchFamily="34" charset="0"/>
                <a:cs typeface="Calibri" panose="020F0502020204030204" pitchFamily="34" charset="0"/>
              </a:rPr>
              <a:t>call of fishers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a:extLst>
              <a:ext uri="{FF2B5EF4-FFF2-40B4-BE49-F238E27FC236}">
                <a16:creationId xmlns:a16="http://schemas.microsoft.com/office/drawing/2014/main" id="{FDBEC2E6-51DE-4E85-8B8B-E37137449791}"/>
              </a:ext>
            </a:extLst>
          </p:cNvPr>
          <p:cNvSpPr>
            <a:spLocks noGrp="1" noChangeArrowheads="1"/>
          </p:cNvSpPr>
          <p:nvPr>
            <p:ph type="title"/>
          </p:nvPr>
        </p:nvSpPr>
        <p:spPr>
          <a:xfrm>
            <a:off x="457200" y="152400"/>
            <a:ext cx="8229600" cy="1219200"/>
          </a:xfrm>
        </p:spPr>
        <p:txBody>
          <a:bodyPr/>
          <a:lstStyle/>
          <a:p>
            <a:r>
              <a:rPr lang="en-US" altLang="en-US" sz="4000" dirty="0"/>
              <a:t>Miracles &amp; Stories in Luke 4:31–6:11</a:t>
            </a:r>
            <a:br>
              <a:rPr lang="en-US" altLang="en-US" sz="3200" dirty="0"/>
            </a:br>
            <a:r>
              <a:rPr lang="en-US" altLang="en-US" sz="2800" dirty="0"/>
              <a:t> (adapted from Mark 1:16–3:6)</a:t>
            </a:r>
            <a:endParaRPr lang="en-US" altLang="en-US" sz="3200" dirty="0"/>
          </a:p>
        </p:txBody>
      </p:sp>
      <p:sp>
        <p:nvSpPr>
          <p:cNvPr id="186371" name="Rectangle 3">
            <a:extLst>
              <a:ext uri="{FF2B5EF4-FFF2-40B4-BE49-F238E27FC236}">
                <a16:creationId xmlns:a16="http://schemas.microsoft.com/office/drawing/2014/main" id="{0391629E-480F-46A5-85E3-DBDA4E739EEC}"/>
              </a:ext>
            </a:extLst>
          </p:cNvPr>
          <p:cNvSpPr>
            <a:spLocks noGrp="1" noChangeArrowheads="1"/>
          </p:cNvSpPr>
          <p:nvPr>
            <p:ph type="body" idx="1"/>
          </p:nvPr>
        </p:nvSpPr>
        <p:spPr>
          <a:xfrm>
            <a:off x="457200" y="1600200"/>
            <a:ext cx="8686800" cy="5257800"/>
          </a:xfrm>
        </p:spPr>
        <p:txBody>
          <a:bodyPr/>
          <a:lstStyle/>
          <a:p>
            <a:pPr>
              <a:spcBef>
                <a:spcPts val="400"/>
              </a:spcBef>
              <a:buClr>
                <a:schemeClr val="accent1"/>
              </a:buClr>
              <a:buFont typeface="Wingdings" panose="05000000000000000000" pitchFamily="2" charset="2"/>
              <a:buChar char="§"/>
            </a:pPr>
            <a:r>
              <a:rPr lang="en-US" altLang="en-US" sz="2800" dirty="0"/>
              <a:t>Exorcism at Capernaum</a:t>
            </a:r>
          </a:p>
          <a:p>
            <a:pPr>
              <a:spcBef>
                <a:spcPts val="400"/>
              </a:spcBef>
              <a:buClr>
                <a:schemeClr val="accent1"/>
              </a:buClr>
              <a:buFont typeface="Wingdings" panose="05000000000000000000" pitchFamily="2" charset="2"/>
              <a:buChar char="§"/>
            </a:pPr>
            <a:r>
              <a:rPr lang="en-US" altLang="en-US" sz="2800" dirty="0"/>
              <a:t>Simon’s Mother-in-Law &amp; Other Healings</a:t>
            </a:r>
          </a:p>
          <a:p>
            <a:pPr>
              <a:spcBef>
                <a:spcPts val="400"/>
              </a:spcBef>
              <a:buClr>
                <a:schemeClr val="accent1"/>
              </a:buClr>
              <a:buFont typeface="Wingdings" panose="05000000000000000000" pitchFamily="2" charset="2"/>
              <a:buChar char="§"/>
            </a:pPr>
            <a:r>
              <a:rPr lang="en-US" altLang="en-US" sz="2800" i="1" u="sng" dirty="0"/>
              <a:t>Call of Simon the Fisher</a:t>
            </a:r>
            <a:r>
              <a:rPr lang="en-US" altLang="en-US" sz="2800" dirty="0"/>
              <a:t>  </a:t>
            </a:r>
            <a:r>
              <a:rPr lang="en-US" altLang="en-US" sz="2000" dirty="0"/>
              <a:t>(5:1-11; cf. Mark 1:16-20)</a:t>
            </a:r>
          </a:p>
          <a:p>
            <a:pPr>
              <a:spcBef>
                <a:spcPts val="400"/>
              </a:spcBef>
              <a:buClr>
                <a:schemeClr val="accent1"/>
              </a:buClr>
              <a:buFont typeface="Wingdings" panose="05000000000000000000" pitchFamily="2" charset="2"/>
              <a:buChar char="§"/>
            </a:pPr>
            <a:r>
              <a:rPr lang="en-US" altLang="en-US" sz="2800" dirty="0"/>
              <a:t>Cleansing a Leper &amp; Healing a Paralytic</a:t>
            </a:r>
          </a:p>
          <a:p>
            <a:pPr>
              <a:spcBef>
                <a:spcPts val="400"/>
              </a:spcBef>
              <a:buClr>
                <a:schemeClr val="accent1"/>
              </a:buClr>
              <a:buFont typeface="Wingdings" panose="05000000000000000000" pitchFamily="2" charset="2"/>
              <a:buChar char="§"/>
            </a:pPr>
            <a:r>
              <a:rPr lang="en-US" altLang="en-US" sz="2800" i="1" u="sng" dirty="0"/>
              <a:t>Call of Levi</a:t>
            </a:r>
          </a:p>
          <a:p>
            <a:pPr>
              <a:spcBef>
                <a:spcPts val="400"/>
              </a:spcBef>
              <a:buClr>
                <a:schemeClr val="accent1"/>
              </a:buClr>
              <a:buFont typeface="Wingdings" panose="05000000000000000000" pitchFamily="2" charset="2"/>
              <a:buChar char="§"/>
            </a:pPr>
            <a:r>
              <a:rPr lang="en-US" altLang="en-US" sz="2800" dirty="0"/>
              <a:t>Debate about Fasting</a:t>
            </a:r>
          </a:p>
          <a:p>
            <a:pPr>
              <a:spcBef>
                <a:spcPts val="400"/>
              </a:spcBef>
              <a:buClr>
                <a:schemeClr val="accent1"/>
              </a:buClr>
              <a:buFont typeface="Wingdings" panose="05000000000000000000" pitchFamily="2" charset="2"/>
              <a:buChar char="§"/>
            </a:pPr>
            <a:r>
              <a:rPr lang="en-US" altLang="en-US" sz="2800" dirty="0"/>
              <a:t>Picking Grain on the Sabbath</a:t>
            </a:r>
          </a:p>
          <a:p>
            <a:pPr>
              <a:spcBef>
                <a:spcPts val="400"/>
              </a:spcBef>
              <a:buClr>
                <a:schemeClr val="accent1"/>
              </a:buClr>
              <a:buFont typeface="Wingdings" panose="05000000000000000000" pitchFamily="2" charset="2"/>
              <a:buChar char="§"/>
            </a:pPr>
            <a:r>
              <a:rPr lang="en-US" altLang="en-US" sz="2800" dirty="0"/>
              <a:t>Man with Withered Hand</a:t>
            </a:r>
          </a:p>
          <a:p>
            <a:pPr>
              <a:spcBef>
                <a:spcPts val="400"/>
              </a:spcBef>
              <a:buClr>
                <a:schemeClr val="accent1"/>
              </a:buClr>
              <a:buFont typeface="Wingdings" panose="05000000000000000000" pitchFamily="2" charset="2"/>
              <a:buChar char="§"/>
            </a:pPr>
            <a:r>
              <a:rPr lang="en-US" altLang="en-US" sz="2800" i="1" u="sng" dirty="0"/>
              <a:t>Call of the Twelve</a:t>
            </a:r>
            <a:endParaRPr lang="en-US" altLang="en-US" sz="2800" u="sng" dirty="0"/>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a:extLst>
              <a:ext uri="{FF2B5EF4-FFF2-40B4-BE49-F238E27FC236}">
                <a16:creationId xmlns:a16="http://schemas.microsoft.com/office/drawing/2014/main" id="{55A11B8F-68C7-4C5C-AE77-9114ABB6ED1D}"/>
              </a:ext>
            </a:extLst>
          </p:cNvPr>
          <p:cNvSpPr>
            <a:spLocks noGrp="1" noChangeArrowheads="1"/>
          </p:cNvSpPr>
          <p:nvPr>
            <p:ph type="title"/>
          </p:nvPr>
        </p:nvSpPr>
        <p:spPr/>
        <p:txBody>
          <a:bodyPr/>
          <a:lstStyle/>
          <a:p>
            <a:r>
              <a:rPr lang="en-US" altLang="en-US"/>
              <a:t>Catching Fish &amp; Catching People</a:t>
            </a:r>
          </a:p>
        </p:txBody>
      </p:sp>
      <p:sp>
        <p:nvSpPr>
          <p:cNvPr id="187395" name="Rectangle 3">
            <a:extLst>
              <a:ext uri="{FF2B5EF4-FFF2-40B4-BE49-F238E27FC236}">
                <a16:creationId xmlns:a16="http://schemas.microsoft.com/office/drawing/2014/main" id="{919760D6-0E9B-47EB-A1B6-1D1858C8B07E}"/>
              </a:ext>
            </a:extLst>
          </p:cNvPr>
          <p:cNvSpPr>
            <a:spLocks noGrp="1" noChangeArrowheads="1"/>
          </p:cNvSpPr>
          <p:nvPr>
            <p:ph type="body" idx="1"/>
          </p:nvPr>
        </p:nvSpPr>
        <p:spPr>
          <a:xfrm>
            <a:off x="457200" y="1447800"/>
            <a:ext cx="8229600" cy="5410200"/>
          </a:xfrm>
        </p:spPr>
        <p:txBody>
          <a:bodyPr/>
          <a:lstStyle/>
          <a:p>
            <a:r>
              <a:rPr lang="en-US" altLang="en-US" sz="2800" dirty="0"/>
              <a:t>Mark 1:16-20 substituted with Luke 5:1-11</a:t>
            </a:r>
          </a:p>
          <a:p>
            <a:pPr lvl="1"/>
            <a:r>
              <a:rPr lang="en-US" altLang="en-US" sz="2400" dirty="0"/>
              <a:t>Why?  More “orderly” account </a:t>
            </a:r>
            <a:r>
              <a:rPr lang="en-US" altLang="en-US" sz="2000" dirty="0"/>
              <a:t>(realistic/accurate)</a:t>
            </a:r>
            <a:endParaRPr lang="en-US" altLang="en-US" sz="2400" dirty="0"/>
          </a:p>
          <a:p>
            <a:pPr>
              <a:spcBef>
                <a:spcPts val="1800"/>
              </a:spcBef>
            </a:pPr>
            <a:r>
              <a:rPr lang="en-US" altLang="en-US" sz="2800" dirty="0"/>
              <a:t>Narrative Sequence (Luke 5:1-11):</a:t>
            </a:r>
          </a:p>
          <a:p>
            <a:pPr lvl="1"/>
            <a:r>
              <a:rPr lang="en-US" altLang="en-US" sz="2400" dirty="0"/>
              <a:t>Jesus teaches the crowds (vv. 1-3)</a:t>
            </a:r>
          </a:p>
          <a:p>
            <a:pPr lvl="1"/>
            <a:r>
              <a:rPr lang="en-US" altLang="en-US" sz="2400" dirty="0"/>
              <a:t>Catch of a great number of fish (vv. 4-7)</a:t>
            </a:r>
          </a:p>
          <a:p>
            <a:pPr lvl="1"/>
            <a:r>
              <a:rPr lang="en-US" altLang="en-US" sz="2400" dirty="0"/>
              <a:t>Simon Peter’s reaction (vv. 8-10a)</a:t>
            </a:r>
          </a:p>
          <a:p>
            <a:pPr lvl="1"/>
            <a:r>
              <a:rPr lang="en-US" altLang="en-US" sz="2400" dirty="0"/>
              <a:t>Jesus’ “call” of Simon &amp; his partners (vv. 10b-11)</a:t>
            </a:r>
          </a:p>
          <a:p>
            <a:pPr>
              <a:spcBef>
                <a:spcPts val="1800"/>
              </a:spcBef>
            </a:pPr>
            <a:r>
              <a:rPr lang="en-US" altLang="en-US" sz="2800" dirty="0"/>
              <a:t>ICHTHYS = “fish” in Greek</a:t>
            </a:r>
          </a:p>
          <a:p>
            <a:pPr lvl="1"/>
            <a:r>
              <a:rPr lang="en-US" altLang="en-US" sz="2400" b="1" i="1" dirty="0" err="1"/>
              <a:t>I</a:t>
            </a:r>
            <a:r>
              <a:rPr lang="en-US" altLang="en-US" sz="2400" i="1" dirty="0" err="1"/>
              <a:t>esous</a:t>
            </a:r>
            <a:r>
              <a:rPr lang="en-US" altLang="en-US" sz="2400" i="1" dirty="0"/>
              <a:t> </a:t>
            </a:r>
            <a:r>
              <a:rPr lang="en-US" altLang="en-US" sz="2400" b="1" i="1" dirty="0"/>
              <a:t>Ch</a:t>
            </a:r>
            <a:r>
              <a:rPr lang="en-US" altLang="en-US" sz="2400" i="1" dirty="0"/>
              <a:t>ristos </a:t>
            </a:r>
            <a:r>
              <a:rPr lang="en-US" altLang="en-US" sz="2400" b="1" i="1" dirty="0" err="1"/>
              <a:t>Th</a:t>
            </a:r>
            <a:r>
              <a:rPr lang="en-US" altLang="en-US" sz="2400" i="1" dirty="0" err="1"/>
              <a:t>eou</a:t>
            </a:r>
            <a:r>
              <a:rPr lang="en-US" altLang="en-US" sz="2400" i="1" dirty="0"/>
              <a:t> </a:t>
            </a:r>
            <a:r>
              <a:rPr lang="en-US" altLang="en-US" sz="2400" b="1" i="1" dirty="0" err="1"/>
              <a:t>Hu</a:t>
            </a:r>
            <a:r>
              <a:rPr lang="en-US" altLang="en-US" sz="2400" i="1" dirty="0" err="1"/>
              <a:t>ios</a:t>
            </a:r>
            <a:r>
              <a:rPr lang="en-US" altLang="en-US" sz="2400" i="1" dirty="0"/>
              <a:t> </a:t>
            </a:r>
            <a:r>
              <a:rPr lang="en-US" altLang="en-US" sz="2400" b="1" i="1" dirty="0" err="1"/>
              <a:t>S</a:t>
            </a:r>
            <a:r>
              <a:rPr lang="en-US" altLang="en-US" sz="2400" i="1" dirty="0" err="1"/>
              <a:t>oter</a:t>
            </a:r>
            <a:endParaRPr lang="en-US" altLang="en-US" sz="2400" i="1" dirty="0"/>
          </a:p>
          <a:p>
            <a:pPr lvl="1"/>
            <a:r>
              <a:rPr lang="en-US" altLang="en-US" sz="2400" dirty="0"/>
              <a:t>Jesus Christ,  Son of God,  Savior</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a:extLst>
              <a:ext uri="{FF2B5EF4-FFF2-40B4-BE49-F238E27FC236}">
                <a16:creationId xmlns:a16="http://schemas.microsoft.com/office/drawing/2014/main" id="{BCB51013-4456-4C0B-9429-7D354334A105}"/>
              </a:ext>
            </a:extLst>
          </p:cNvPr>
          <p:cNvSpPr>
            <a:spLocks noChangeArrowheads="1"/>
          </p:cNvSpPr>
          <p:nvPr/>
        </p:nvSpPr>
        <p:spPr bwMode="auto">
          <a:xfrm>
            <a:off x="0" y="120650"/>
            <a:ext cx="7010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eaLnBrk="1" hangingPunct="1"/>
            <a:r>
              <a:rPr lang="en-US" altLang="en-US" sz="2800" b="1">
                <a:latin typeface="Arial" panose="020B0604020202020204" pitchFamily="34" charset="0"/>
                <a:cs typeface="Times New Roman" panose="02020603050405020304" pitchFamily="18" charset="0"/>
              </a:rPr>
              <a:t>The Miraculous Catch of Fish (Luke 5)</a:t>
            </a:r>
            <a:endParaRPr lang="en-US" altLang="en-US" sz="2800" b="1">
              <a:latin typeface="Arial" panose="020B0604020202020204" pitchFamily="34" charset="0"/>
            </a:endParaRPr>
          </a:p>
        </p:txBody>
      </p:sp>
      <p:pic>
        <p:nvPicPr>
          <p:cNvPr id="188419" name="Picture 3" descr="The Miraculous Draught of Fishes (00228)">
            <a:extLst>
              <a:ext uri="{FF2B5EF4-FFF2-40B4-BE49-F238E27FC236}">
                <a16:creationId xmlns:a16="http://schemas.microsoft.com/office/drawing/2014/main" id="{3993B2DB-A342-4313-AD13-4200525F0F8A}"/>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785813"/>
            <a:ext cx="9144000" cy="6148387"/>
          </a:xfrm>
          <a:prstGeom prst="rect">
            <a:avLst/>
          </a:prstGeom>
          <a:noFill/>
          <a:extLst>
            <a:ext uri="{909E8E84-426E-40DD-AFC4-6F175D3DCCD1}">
              <a14:hiddenFill xmlns:a14="http://schemas.microsoft.com/office/drawing/2010/main">
                <a:solidFill>
                  <a:srgbClr val="FFFFFF"/>
                </a:solidFill>
              </a14:hiddenFill>
            </a:ext>
          </a:extLst>
        </p:spPr>
      </p:pic>
      <p:sp>
        <p:nvSpPr>
          <p:cNvPr id="188420" name="Rectangle 4">
            <a:extLst>
              <a:ext uri="{FF2B5EF4-FFF2-40B4-BE49-F238E27FC236}">
                <a16:creationId xmlns:a16="http://schemas.microsoft.com/office/drawing/2014/main" id="{5B138E10-386A-4CAB-82F5-8A780C57D6F5}"/>
              </a:ext>
            </a:extLst>
          </p:cNvPr>
          <p:cNvSpPr>
            <a:spLocks noChangeArrowheads="1"/>
          </p:cNvSpPr>
          <p:nvPr/>
        </p:nvSpPr>
        <p:spPr bwMode="auto">
          <a:xfrm>
            <a:off x="7391400" y="90488"/>
            <a:ext cx="17526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eaLnBrk="1" hangingPunct="1"/>
            <a:r>
              <a:rPr lang="en-US" altLang="en-US" sz="1600" b="1">
                <a:latin typeface="Arial" panose="020B0604020202020204" pitchFamily="34" charset="0"/>
              </a:rPr>
              <a:t>Johann Georg </a:t>
            </a:r>
            <a:r>
              <a:rPr lang="en-US" altLang="en-US" sz="1600" b="1">
                <a:latin typeface="Verdana" panose="020B0604030504040204" pitchFamily="34" charset="0"/>
                <a:cs typeface="Times New Roman" panose="02020603050405020304" pitchFamily="18" charset="0"/>
              </a:rPr>
              <a:t>PLATZER</a:t>
            </a:r>
            <a:r>
              <a:rPr lang="en-US" altLang="en-US" sz="1400">
                <a:latin typeface="Verdana" panose="020B0604030504040204" pitchFamily="34" charset="0"/>
                <a:cs typeface="Times New Roman" panose="02020603050405020304" pitchFamily="18" charset="0"/>
              </a:rPr>
              <a:t> </a:t>
            </a:r>
            <a:endParaRPr lang="en-US" altLang="en-US" sz="1200">
              <a:latin typeface="Verdana" panose="020B0604030504040204" pitchFamily="34" charset="0"/>
              <a:cs typeface="Times New Roman" panose="02020603050405020304"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a:extLst>
              <a:ext uri="{FF2B5EF4-FFF2-40B4-BE49-F238E27FC236}">
                <a16:creationId xmlns:a16="http://schemas.microsoft.com/office/drawing/2014/main" id="{B825E31D-9A53-49E3-B4BF-1CE6F6BE6F92}"/>
              </a:ext>
            </a:extLst>
          </p:cNvPr>
          <p:cNvSpPr>
            <a:spLocks noGrp="1" noChangeArrowheads="1"/>
          </p:cNvSpPr>
          <p:nvPr>
            <p:ph type="title"/>
          </p:nvPr>
        </p:nvSpPr>
        <p:spPr/>
        <p:txBody>
          <a:bodyPr/>
          <a:lstStyle/>
          <a:p>
            <a:r>
              <a:rPr lang="en-US" altLang="en-US"/>
              <a:t>Themes &amp; Emphases of Luke</a:t>
            </a:r>
          </a:p>
        </p:txBody>
      </p:sp>
      <p:sp>
        <p:nvSpPr>
          <p:cNvPr id="262147" name="Rectangle 3">
            <a:extLst>
              <a:ext uri="{FF2B5EF4-FFF2-40B4-BE49-F238E27FC236}">
                <a16:creationId xmlns:a16="http://schemas.microsoft.com/office/drawing/2014/main" id="{7E8C2735-C8AE-40DC-A79B-24BA5F29BE39}"/>
              </a:ext>
            </a:extLst>
          </p:cNvPr>
          <p:cNvSpPr>
            <a:spLocks noGrp="1" noChangeArrowheads="1"/>
          </p:cNvSpPr>
          <p:nvPr>
            <p:ph type="body" idx="1"/>
          </p:nvPr>
        </p:nvSpPr>
        <p:spPr/>
        <p:txBody>
          <a:bodyPr/>
          <a:lstStyle/>
          <a:p>
            <a:pPr marL="346075" indent="-346075">
              <a:lnSpc>
                <a:spcPct val="90000"/>
              </a:lnSpc>
            </a:pPr>
            <a:r>
              <a:rPr lang="en-US" altLang="en-US" dirty="0"/>
              <a:t>Theological </a:t>
            </a:r>
            <a:r>
              <a:rPr lang="en-US" altLang="en-US" i="1" dirty="0"/>
              <a:t>Geography:</a:t>
            </a:r>
          </a:p>
          <a:p>
            <a:pPr marL="741363" lvl="1" indent="-280988">
              <a:lnSpc>
                <a:spcPct val="90000"/>
              </a:lnSpc>
            </a:pPr>
            <a:r>
              <a:rPr lang="en-US" altLang="en-US" dirty="0"/>
              <a:t>Gospel begins &amp; ends in </a:t>
            </a:r>
            <a:r>
              <a:rPr lang="en-US" altLang="en-US" i="1" dirty="0"/>
              <a:t>Temple of Jerusalem;  </a:t>
            </a:r>
            <a:br>
              <a:rPr lang="en-US" altLang="en-US" i="1" dirty="0"/>
            </a:br>
            <a:r>
              <a:rPr lang="en-US" altLang="en-US" dirty="0"/>
              <a:t>Jesus’ </a:t>
            </a:r>
            <a:r>
              <a:rPr lang="en-US" altLang="en-US" i="1" dirty="0"/>
              <a:t>journey to Jerusalem</a:t>
            </a:r>
            <a:r>
              <a:rPr lang="en-US" altLang="en-US" dirty="0"/>
              <a:t> is central</a:t>
            </a:r>
            <a:endParaRPr lang="en-US" altLang="en-US" i="1" dirty="0"/>
          </a:p>
          <a:p>
            <a:pPr marL="346075" indent="-346075">
              <a:lnSpc>
                <a:spcPct val="90000"/>
              </a:lnSpc>
            </a:pPr>
            <a:r>
              <a:rPr lang="en-US" altLang="en-US" dirty="0"/>
              <a:t>Contextualized </a:t>
            </a:r>
            <a:r>
              <a:rPr lang="en-US" altLang="en-US" i="1" dirty="0"/>
              <a:t>History:</a:t>
            </a:r>
          </a:p>
          <a:p>
            <a:pPr marL="741363" lvl="1" indent="-280988">
              <a:lnSpc>
                <a:spcPct val="90000"/>
              </a:lnSpc>
            </a:pPr>
            <a:r>
              <a:rPr lang="en-US" altLang="en-US" i="1" dirty="0"/>
              <a:t>Historical</a:t>
            </a:r>
            <a:r>
              <a:rPr lang="en-US" altLang="en-US" dirty="0"/>
              <a:t> markers: 1:5 </a:t>
            </a:r>
            <a:r>
              <a:rPr lang="en-US" altLang="en-US" sz="2600" dirty="0"/>
              <a:t>(days of King Herod)</a:t>
            </a:r>
            <a:r>
              <a:rPr lang="en-US" altLang="en-US" dirty="0"/>
              <a:t>; </a:t>
            </a:r>
            <a:br>
              <a:rPr lang="en-US" altLang="en-US" dirty="0"/>
            </a:br>
            <a:r>
              <a:rPr lang="en-US" altLang="en-US" dirty="0"/>
              <a:t>2:1-3 </a:t>
            </a:r>
            <a:r>
              <a:rPr lang="en-US" altLang="en-US" sz="2600" dirty="0"/>
              <a:t>(census of Augustus)</a:t>
            </a:r>
            <a:r>
              <a:rPr lang="en-US" altLang="en-US" dirty="0"/>
              <a:t>; 3:1-2 </a:t>
            </a:r>
            <a:r>
              <a:rPr lang="en-US" altLang="en-US" sz="2600" dirty="0"/>
              <a:t>(15th year of Tiberius)</a:t>
            </a:r>
          </a:p>
          <a:p>
            <a:pPr marL="346075" indent="-346075">
              <a:lnSpc>
                <a:spcPct val="90000"/>
              </a:lnSpc>
            </a:pPr>
            <a:r>
              <a:rPr lang="en-US" altLang="en-US" dirty="0"/>
              <a:t>Prominence of the </a:t>
            </a:r>
            <a:r>
              <a:rPr lang="en-US" altLang="en-US" i="1" dirty="0"/>
              <a:t>Holy Spirit</a:t>
            </a:r>
          </a:p>
          <a:p>
            <a:pPr marL="741363" lvl="1" indent="-280988">
              <a:lnSpc>
                <a:spcPct val="90000"/>
              </a:lnSpc>
            </a:pPr>
            <a:r>
              <a:rPr lang="en-US" altLang="en-US" dirty="0"/>
              <a:t>Drives all action in Luke’s Gospel</a:t>
            </a:r>
          </a:p>
          <a:p>
            <a:pPr marL="741363" lvl="1" indent="-280988">
              <a:lnSpc>
                <a:spcPct val="90000"/>
              </a:lnSpc>
            </a:pPr>
            <a:r>
              <a:rPr lang="en-US" altLang="en-US" dirty="0"/>
              <a:t>With Zechariah, Elizabeth, John the Baptist, Mary, Jesus</a:t>
            </a:r>
            <a:r>
              <a:rPr lang="en-US" altLang="en-US" sz="2600" dirty="0"/>
              <a:t> (esp. at beginning and end)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a:extLst>
              <a:ext uri="{FF2B5EF4-FFF2-40B4-BE49-F238E27FC236}">
                <a16:creationId xmlns:a16="http://schemas.microsoft.com/office/drawing/2014/main" id="{E02BA8FA-0F55-4D84-809A-08F9C60E9705}"/>
              </a:ext>
            </a:extLst>
          </p:cNvPr>
          <p:cNvSpPr>
            <a:spLocks noGrp="1" noChangeArrowheads="1"/>
          </p:cNvSpPr>
          <p:nvPr>
            <p:ph type="title"/>
          </p:nvPr>
        </p:nvSpPr>
        <p:spPr/>
        <p:txBody>
          <a:bodyPr/>
          <a:lstStyle/>
          <a:p>
            <a:r>
              <a:rPr lang="en-US" altLang="en-US"/>
              <a:t>Themes &amp; Emphases of Luke</a:t>
            </a:r>
          </a:p>
        </p:txBody>
      </p:sp>
      <p:sp>
        <p:nvSpPr>
          <p:cNvPr id="264195" name="Rectangle 3">
            <a:extLst>
              <a:ext uri="{FF2B5EF4-FFF2-40B4-BE49-F238E27FC236}">
                <a16:creationId xmlns:a16="http://schemas.microsoft.com/office/drawing/2014/main" id="{D76F1E5C-2A70-45D1-9031-25B0B214AA7D}"/>
              </a:ext>
            </a:extLst>
          </p:cNvPr>
          <p:cNvSpPr>
            <a:spLocks noGrp="1" noChangeArrowheads="1"/>
          </p:cNvSpPr>
          <p:nvPr>
            <p:ph type="body" idx="1"/>
          </p:nvPr>
        </p:nvSpPr>
        <p:spPr/>
        <p:txBody>
          <a:bodyPr/>
          <a:lstStyle/>
          <a:p>
            <a:pPr marL="346075" indent="-346075"/>
            <a:r>
              <a:rPr lang="en-US" altLang="en-US" i="1" dirty="0"/>
              <a:t>Prayer and Praise, Thanksgiving and Joy</a:t>
            </a:r>
            <a:r>
              <a:rPr lang="en-US" altLang="en-US" dirty="0"/>
              <a:t>:</a:t>
            </a:r>
          </a:p>
          <a:p>
            <a:pPr marL="741363" lvl="1" indent="-280988"/>
            <a:r>
              <a:rPr lang="en-US" altLang="en-US" dirty="0"/>
              <a:t>Hymns of praise</a:t>
            </a:r>
          </a:p>
          <a:p>
            <a:pPr marL="741363" lvl="1" indent="-280988"/>
            <a:r>
              <a:rPr lang="en-US" altLang="en-US" dirty="0"/>
              <a:t>Prayers of Jesus &amp; of other characters</a:t>
            </a:r>
          </a:p>
          <a:p>
            <a:pPr marL="741363" lvl="1" indent="-280988"/>
            <a:r>
              <a:rPr lang="en-US" altLang="en-US" dirty="0"/>
              <a:t>Jesus’ teachings about prayer</a:t>
            </a:r>
          </a:p>
          <a:p>
            <a:pPr marL="346075" indent="-346075">
              <a:spcBef>
                <a:spcPts val="2400"/>
              </a:spcBef>
            </a:pPr>
            <a:r>
              <a:rPr lang="en-US" altLang="en-US" dirty="0"/>
              <a:t>More </a:t>
            </a:r>
            <a:r>
              <a:rPr lang="en-US" altLang="en-US" i="1" dirty="0"/>
              <a:t>Parables</a:t>
            </a:r>
            <a:r>
              <a:rPr lang="en-US" altLang="en-US" dirty="0"/>
              <a:t> than in any other Gospel:</a:t>
            </a:r>
          </a:p>
          <a:p>
            <a:pPr marL="741363" lvl="1" indent="-280988"/>
            <a:r>
              <a:rPr lang="en-US" altLang="en-US" dirty="0"/>
              <a:t>Focus on </a:t>
            </a:r>
            <a:r>
              <a:rPr lang="en-US" altLang="en-US" i="1" dirty="0"/>
              <a:t>repentance/forgiveness/mercy</a:t>
            </a:r>
            <a:r>
              <a:rPr lang="en-US" altLang="en-US" dirty="0"/>
              <a:t>  (Luke 15)</a:t>
            </a:r>
          </a:p>
          <a:p>
            <a:pPr marL="741363" lvl="1" indent="-280988"/>
            <a:r>
              <a:rPr lang="en-US" altLang="en-US" dirty="0"/>
              <a:t>Use of </a:t>
            </a:r>
            <a:r>
              <a:rPr lang="en-US" altLang="en-US" i="1" dirty="0"/>
              <a:t>wealth/possessions</a:t>
            </a:r>
            <a:r>
              <a:rPr lang="en-US" altLang="en-US" dirty="0"/>
              <a:t> (Luke 16)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CDCFE-1739-629D-CBE4-5A9ED1C57490}"/>
            </a:ext>
          </a:extLst>
        </p:cNvPr>
        <p:cNvGrpSpPr/>
        <p:nvPr/>
      </p:nvGrpSpPr>
      <p:grpSpPr>
        <a:xfrm>
          <a:off x="0" y="0"/>
          <a:ext cx="0" cy="0"/>
          <a:chOff x="0" y="0"/>
          <a:chExt cx="0" cy="0"/>
        </a:xfrm>
      </p:grpSpPr>
      <p:sp>
        <p:nvSpPr>
          <p:cNvPr id="264194" name="Rectangle 2">
            <a:extLst>
              <a:ext uri="{FF2B5EF4-FFF2-40B4-BE49-F238E27FC236}">
                <a16:creationId xmlns:a16="http://schemas.microsoft.com/office/drawing/2014/main" id="{6EC9ED3E-4F64-6C35-AB8D-77569B94556A}"/>
              </a:ext>
            </a:extLst>
          </p:cNvPr>
          <p:cNvSpPr>
            <a:spLocks noGrp="1" noChangeArrowheads="1"/>
          </p:cNvSpPr>
          <p:nvPr>
            <p:ph type="title"/>
          </p:nvPr>
        </p:nvSpPr>
        <p:spPr/>
        <p:txBody>
          <a:bodyPr/>
          <a:lstStyle/>
          <a:p>
            <a:r>
              <a:rPr lang="en-US" altLang="en-US"/>
              <a:t>Themes &amp; Emphases of Luke</a:t>
            </a:r>
          </a:p>
        </p:txBody>
      </p:sp>
      <p:sp>
        <p:nvSpPr>
          <p:cNvPr id="264195" name="Rectangle 3">
            <a:extLst>
              <a:ext uri="{FF2B5EF4-FFF2-40B4-BE49-F238E27FC236}">
                <a16:creationId xmlns:a16="http://schemas.microsoft.com/office/drawing/2014/main" id="{BCC3895E-1DDA-A602-0D13-B9FCFAB0E4D4}"/>
              </a:ext>
            </a:extLst>
          </p:cNvPr>
          <p:cNvSpPr>
            <a:spLocks noGrp="1" noChangeArrowheads="1"/>
          </p:cNvSpPr>
          <p:nvPr>
            <p:ph type="body" idx="1"/>
          </p:nvPr>
        </p:nvSpPr>
        <p:spPr/>
        <p:txBody>
          <a:bodyPr/>
          <a:lstStyle/>
          <a:p>
            <a:pPr marL="346075" indent="-346075"/>
            <a:r>
              <a:rPr lang="en-US" altLang="en-US" i="1" dirty="0">
                <a:effectLst>
                  <a:outerShdw blurRad="38100" dist="38100" dir="2700000" algn="tl">
                    <a:srgbClr val="000000">
                      <a:alpha val="43137"/>
                    </a:srgbClr>
                  </a:outerShdw>
                </a:effectLst>
              </a:rPr>
              <a:t>Food &amp; Meals</a:t>
            </a:r>
            <a:r>
              <a:rPr lang="en-US" altLang="en-US" dirty="0">
                <a:effectLst>
                  <a:outerShdw blurRad="38100" dist="38100" dir="2700000" algn="tl">
                    <a:srgbClr val="000000">
                      <a:alpha val="43137"/>
                    </a:srgbClr>
                  </a:outerShdw>
                </a:effectLst>
              </a:rPr>
              <a:t>:</a:t>
            </a:r>
          </a:p>
          <a:p>
            <a:pPr marL="685800" lvl="1" indent="-282575"/>
            <a:r>
              <a:rPr lang="en-US" sz="2600" dirty="0"/>
              <a:t>Luke’s Jesus is either </a:t>
            </a:r>
            <a:r>
              <a:rPr lang="en-US" sz="2600" b="1" dirty="0"/>
              <a:t>at</a:t>
            </a:r>
            <a:r>
              <a:rPr lang="en-US" sz="2600" dirty="0"/>
              <a:t> a meal,  going </a:t>
            </a:r>
            <a:r>
              <a:rPr lang="en-US" sz="2600" b="1" dirty="0"/>
              <a:t>to</a:t>
            </a:r>
            <a:r>
              <a:rPr lang="en-US" sz="2600" dirty="0"/>
              <a:t> a meal, </a:t>
            </a:r>
            <a:br>
              <a:rPr lang="en-US" sz="2600" dirty="0"/>
            </a:br>
            <a:r>
              <a:rPr lang="en-US" sz="2600" dirty="0"/>
              <a:t>coming </a:t>
            </a:r>
            <a:r>
              <a:rPr lang="en-US" sz="2600" b="1" dirty="0"/>
              <a:t>from</a:t>
            </a:r>
            <a:r>
              <a:rPr lang="en-US" sz="2600" dirty="0"/>
              <a:t> a meal,  or talking </a:t>
            </a:r>
            <a:r>
              <a:rPr lang="en-US" sz="2600" b="1" dirty="0"/>
              <a:t>about</a:t>
            </a:r>
            <a:r>
              <a:rPr lang="en-US" sz="2600" dirty="0"/>
              <a:t> food or drink</a:t>
            </a:r>
          </a:p>
          <a:p>
            <a:pPr marL="685800" lvl="1" indent="-282575"/>
            <a:r>
              <a:rPr lang="en-US" sz="2600" dirty="0"/>
              <a:t>Stresses importance of </a:t>
            </a:r>
            <a:r>
              <a:rPr lang="en-US" sz="2600" i="1" dirty="0"/>
              <a:t>hospitality, community, sharing</a:t>
            </a:r>
          </a:p>
          <a:p>
            <a:pPr marL="685800" lvl="1" indent="-282575"/>
            <a:endParaRPr lang="en-US" sz="2600" dirty="0"/>
          </a:p>
          <a:p>
            <a:pPr marL="685800" lvl="1" indent="-282575"/>
            <a:r>
              <a:rPr lang="en-US" i="1" dirty="0"/>
              <a:t>Eating your way through Luke’s Gospel</a:t>
            </a:r>
            <a:r>
              <a:rPr lang="en-US" dirty="0"/>
              <a:t> </a:t>
            </a:r>
            <a:r>
              <a:rPr lang="en-US" sz="2400" dirty="0"/>
              <a:t>(R. Karris, 2006)</a:t>
            </a:r>
            <a:endParaRPr lang="en-US" sz="2600" dirty="0"/>
          </a:p>
          <a:p>
            <a:pPr marL="685800" lvl="1" indent="-282575"/>
            <a:r>
              <a:rPr lang="en-US" dirty="0"/>
              <a:t>“Breaking of the Bread” </a:t>
            </a:r>
            <a:r>
              <a:rPr lang="en-US" sz="2400" dirty="0"/>
              <a:t>(esp. Luke 24:35 &amp; Acts 2:42)</a:t>
            </a:r>
            <a:endParaRPr lang="en-US" sz="2600" dirty="0"/>
          </a:p>
        </p:txBody>
      </p:sp>
    </p:spTree>
    <p:extLst>
      <p:ext uri="{BB962C8B-B14F-4D97-AF65-F5344CB8AC3E}">
        <p14:creationId xmlns:p14="http://schemas.microsoft.com/office/powerpoint/2010/main" val="11371533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B05DD-1019-F958-2029-C72635D59A7F}"/>
            </a:ext>
          </a:extLst>
        </p:cNvPr>
        <p:cNvGrpSpPr/>
        <p:nvPr/>
      </p:nvGrpSpPr>
      <p:grpSpPr>
        <a:xfrm>
          <a:off x="0" y="0"/>
          <a:ext cx="0" cy="0"/>
          <a:chOff x="0" y="0"/>
          <a:chExt cx="0" cy="0"/>
        </a:xfrm>
      </p:grpSpPr>
      <p:sp>
        <p:nvSpPr>
          <p:cNvPr id="263170" name="Rectangle 2">
            <a:extLst>
              <a:ext uri="{FF2B5EF4-FFF2-40B4-BE49-F238E27FC236}">
                <a16:creationId xmlns:a16="http://schemas.microsoft.com/office/drawing/2014/main" id="{7E4EEAD6-1481-4EEF-2357-50248C1508F3}"/>
              </a:ext>
            </a:extLst>
          </p:cNvPr>
          <p:cNvSpPr>
            <a:spLocks noGrp="1" noChangeArrowheads="1"/>
          </p:cNvSpPr>
          <p:nvPr>
            <p:ph type="title"/>
          </p:nvPr>
        </p:nvSpPr>
        <p:spPr/>
        <p:txBody>
          <a:bodyPr/>
          <a:lstStyle/>
          <a:p>
            <a:r>
              <a:rPr lang="en-US" altLang="en-US"/>
              <a:t>Themes &amp; Emphases of Luke</a:t>
            </a:r>
          </a:p>
        </p:txBody>
      </p:sp>
      <p:sp>
        <p:nvSpPr>
          <p:cNvPr id="263171" name="Rectangle 3">
            <a:extLst>
              <a:ext uri="{FF2B5EF4-FFF2-40B4-BE49-F238E27FC236}">
                <a16:creationId xmlns:a16="http://schemas.microsoft.com/office/drawing/2014/main" id="{6916EC81-CCD9-A428-A6F3-5480CE02D161}"/>
              </a:ext>
            </a:extLst>
          </p:cNvPr>
          <p:cNvSpPr>
            <a:spLocks noGrp="1" noChangeArrowheads="1"/>
          </p:cNvSpPr>
          <p:nvPr>
            <p:ph type="body" idx="1"/>
          </p:nvPr>
        </p:nvSpPr>
        <p:spPr>
          <a:xfrm>
            <a:off x="304800" y="1905000"/>
            <a:ext cx="8534400" cy="4953000"/>
          </a:xfrm>
        </p:spPr>
        <p:txBody>
          <a:bodyPr/>
          <a:lstStyle/>
          <a:p>
            <a:pPr marL="346075" indent="-346075">
              <a:spcBef>
                <a:spcPts val="2400"/>
              </a:spcBef>
            </a:pPr>
            <a:r>
              <a:rPr lang="en-US" altLang="en-US" dirty="0"/>
              <a:t>Prominence of </a:t>
            </a:r>
            <a:r>
              <a:rPr lang="en-US" altLang="en-US" i="1" dirty="0"/>
              <a:t>Women</a:t>
            </a:r>
          </a:p>
          <a:p>
            <a:pPr marL="741363" lvl="1" indent="-280988"/>
            <a:r>
              <a:rPr lang="en-US" altLang="en-US" b="1" dirty="0"/>
              <a:t>Many more women </a:t>
            </a:r>
            <a:r>
              <a:rPr lang="en-US" altLang="en-US" dirty="0"/>
              <a:t>than in other Gospels</a:t>
            </a:r>
          </a:p>
          <a:p>
            <a:pPr marL="741363" lvl="1" indent="-280988"/>
            <a:r>
              <a:rPr lang="en-US" altLang="en-US" dirty="0"/>
              <a:t>Both </a:t>
            </a:r>
            <a:r>
              <a:rPr lang="en-US" altLang="en-US" i="1" dirty="0"/>
              <a:t>real</a:t>
            </a:r>
            <a:r>
              <a:rPr lang="en-US" altLang="en-US" dirty="0"/>
              <a:t> women &amp; </a:t>
            </a:r>
            <a:r>
              <a:rPr lang="en-US" altLang="en-US" i="1" dirty="0"/>
              <a:t>fictional</a:t>
            </a:r>
            <a:r>
              <a:rPr lang="en-US" altLang="en-US" dirty="0"/>
              <a:t> characters</a:t>
            </a:r>
            <a:r>
              <a:rPr lang="en-US" altLang="en-US" sz="2400" dirty="0"/>
              <a:t> (in parables)</a:t>
            </a:r>
            <a:endParaRPr lang="en-US" altLang="en-US" dirty="0"/>
          </a:p>
          <a:p>
            <a:pPr marL="741363" lvl="1" indent="-280988"/>
            <a:r>
              <a:rPr lang="en-US" altLang="en-US" dirty="0"/>
              <a:t>Often in </a:t>
            </a:r>
            <a:r>
              <a:rPr lang="en-US" altLang="en-US" b="1" dirty="0"/>
              <a:t>story pairs</a:t>
            </a:r>
            <a:r>
              <a:rPr lang="en-US" altLang="en-US" dirty="0"/>
              <a:t>: male &amp; female</a:t>
            </a:r>
            <a:endParaRPr lang="en-US" altLang="en-US" i="1" dirty="0"/>
          </a:p>
        </p:txBody>
      </p:sp>
    </p:spTree>
    <p:extLst>
      <p:ext uri="{BB962C8B-B14F-4D97-AF65-F5344CB8AC3E}">
        <p14:creationId xmlns:p14="http://schemas.microsoft.com/office/powerpoint/2010/main" val="42931522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a:extLst>
              <a:ext uri="{FF2B5EF4-FFF2-40B4-BE49-F238E27FC236}">
                <a16:creationId xmlns:a16="http://schemas.microsoft.com/office/drawing/2014/main" id="{82C38BDC-4129-4598-83B6-6AFAE9123C20}"/>
              </a:ext>
            </a:extLst>
          </p:cNvPr>
          <p:cNvSpPr>
            <a:spLocks noGrp="1" noChangeArrowheads="1"/>
          </p:cNvSpPr>
          <p:nvPr>
            <p:ph type="title"/>
          </p:nvPr>
        </p:nvSpPr>
        <p:spPr/>
        <p:txBody>
          <a:bodyPr/>
          <a:lstStyle/>
          <a:p>
            <a:r>
              <a:rPr lang="en-US" altLang="en-US"/>
              <a:t>Themes &amp; Emphases of Luke</a:t>
            </a:r>
          </a:p>
        </p:txBody>
      </p:sp>
      <p:sp>
        <p:nvSpPr>
          <p:cNvPr id="263171" name="Rectangle 3">
            <a:extLst>
              <a:ext uri="{FF2B5EF4-FFF2-40B4-BE49-F238E27FC236}">
                <a16:creationId xmlns:a16="http://schemas.microsoft.com/office/drawing/2014/main" id="{5AD66BCD-6968-4EB7-855A-CC6EF032857B}"/>
              </a:ext>
            </a:extLst>
          </p:cNvPr>
          <p:cNvSpPr>
            <a:spLocks noGrp="1" noChangeArrowheads="1"/>
          </p:cNvSpPr>
          <p:nvPr>
            <p:ph type="body" idx="1"/>
          </p:nvPr>
        </p:nvSpPr>
        <p:spPr>
          <a:xfrm>
            <a:off x="304800" y="1905000"/>
            <a:ext cx="8534400" cy="4953000"/>
          </a:xfrm>
        </p:spPr>
        <p:txBody>
          <a:bodyPr/>
          <a:lstStyle/>
          <a:p>
            <a:pPr marL="346075" indent="-346075">
              <a:spcBef>
                <a:spcPts val="2400"/>
              </a:spcBef>
            </a:pPr>
            <a:r>
              <a:rPr lang="en-US" altLang="en-US" sz="3100" dirty="0"/>
              <a:t>More attention to </a:t>
            </a:r>
            <a:r>
              <a:rPr lang="en-US" altLang="en-US" sz="3100" i="1" dirty="0"/>
              <a:t>Poor &amp; Lowly, Sick &amp; Sinners,  Slaves &amp; Children, Samaritans &amp; Gentiles</a:t>
            </a:r>
            <a:endParaRPr lang="en-US" altLang="en-US" sz="3100" dirty="0"/>
          </a:p>
          <a:p>
            <a:pPr marL="741363" lvl="1" indent="-280988"/>
            <a:r>
              <a:rPr lang="en-US" altLang="en-US" sz="2400" i="1" dirty="0"/>
              <a:t>Samaritan</a:t>
            </a:r>
            <a:r>
              <a:rPr lang="en-US" altLang="en-US" sz="2400" dirty="0"/>
              <a:t> Villagers</a:t>
            </a:r>
          </a:p>
          <a:p>
            <a:pPr marL="741363" lvl="1" indent="-280988"/>
            <a:r>
              <a:rPr lang="en-US" altLang="en-US" sz="2400" dirty="0"/>
              <a:t>Parable of Good Samaritan</a:t>
            </a:r>
          </a:p>
          <a:p>
            <a:pPr marL="741363" lvl="1" indent="-280988"/>
            <a:r>
              <a:rPr lang="en-US" altLang="en-US" sz="2400" dirty="0"/>
              <a:t>Healing of 10 Lepers, esp. one Samaritan</a:t>
            </a:r>
          </a:p>
          <a:p>
            <a:pPr marL="346075" indent="-346075">
              <a:spcBef>
                <a:spcPts val="1800"/>
              </a:spcBef>
            </a:pPr>
            <a:r>
              <a:rPr lang="en-US" altLang="en-US" i="1" dirty="0"/>
              <a:t>Theme of Reversal</a:t>
            </a:r>
            <a:r>
              <a:rPr lang="en-US" altLang="en-US" dirty="0"/>
              <a:t> </a:t>
            </a:r>
            <a:r>
              <a:rPr lang="en-US" altLang="en-US" i="1" dirty="0"/>
              <a:t>:</a:t>
            </a:r>
          </a:p>
          <a:p>
            <a:pPr marL="741363" lvl="1" indent="-280988"/>
            <a:r>
              <a:rPr lang="en-US" altLang="en-US" sz="2400" dirty="0"/>
              <a:t>poor/rich, hungry/satisfied, weak/strong, lowly/proud, etc.</a:t>
            </a:r>
          </a:p>
          <a:p>
            <a:pPr marL="741363" lvl="1" indent="-280988"/>
            <a:r>
              <a:rPr lang="en-US" altLang="en-US" sz="2400" b="1" dirty="0"/>
              <a:t>Mary’s “Magnificat</a:t>
            </a:r>
            <a:r>
              <a:rPr lang="en-US" altLang="en-US" sz="2400" dirty="0"/>
              <a:t>” (Luke 1:46-55)</a:t>
            </a:r>
          </a:p>
          <a:p>
            <a:pPr marL="741363" lvl="1" indent="-280988"/>
            <a:r>
              <a:rPr lang="en-US" altLang="en-US" sz="2400" b="1" dirty="0"/>
              <a:t>Beatitudes &amp; Woes </a:t>
            </a:r>
            <a:r>
              <a:rPr lang="en-US" altLang="en-US" sz="2400" dirty="0"/>
              <a:t>(Luke 6:20-26; contrast Matt 5:3-12)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a:extLst>
              <a:ext uri="{FF2B5EF4-FFF2-40B4-BE49-F238E27FC236}">
                <a16:creationId xmlns:a16="http://schemas.microsoft.com/office/drawing/2014/main" id="{FCE04B7F-7198-40A2-A35D-DB6295D60F5A}"/>
              </a:ext>
            </a:extLst>
          </p:cNvPr>
          <p:cNvSpPr>
            <a:spLocks noGrp="1" noChangeArrowheads="1"/>
          </p:cNvSpPr>
          <p:nvPr>
            <p:ph type="title"/>
          </p:nvPr>
        </p:nvSpPr>
        <p:spPr/>
        <p:txBody>
          <a:bodyPr/>
          <a:lstStyle/>
          <a:p>
            <a:r>
              <a:rPr lang="en-US" altLang="en-US"/>
              <a:t>Women in Luke’s Gospel</a:t>
            </a:r>
          </a:p>
        </p:txBody>
      </p:sp>
      <p:sp>
        <p:nvSpPr>
          <p:cNvPr id="221187" name="Rectangle 3">
            <a:extLst>
              <a:ext uri="{FF2B5EF4-FFF2-40B4-BE49-F238E27FC236}">
                <a16:creationId xmlns:a16="http://schemas.microsoft.com/office/drawing/2014/main" id="{4BD055EE-FC47-4E80-B44D-ADCA68EFAA61}"/>
              </a:ext>
            </a:extLst>
          </p:cNvPr>
          <p:cNvSpPr>
            <a:spLocks noGrp="1" noChangeArrowheads="1"/>
          </p:cNvSpPr>
          <p:nvPr>
            <p:ph type="body" idx="1"/>
          </p:nvPr>
        </p:nvSpPr>
        <p:spPr/>
        <p:txBody>
          <a:bodyPr/>
          <a:lstStyle/>
          <a:p>
            <a:r>
              <a:rPr lang="en-US" altLang="en-US" b="1" dirty="0"/>
              <a:t>Many more </a:t>
            </a:r>
            <a:r>
              <a:rPr lang="en-US" altLang="en-US" dirty="0"/>
              <a:t>than in other Gospels</a:t>
            </a:r>
            <a:endParaRPr lang="en-US" altLang="en-US" sz="2400" i="1" dirty="0"/>
          </a:p>
          <a:p>
            <a:pPr lvl="1"/>
            <a:r>
              <a:rPr lang="en-US" altLang="en-US" b="1" i="1" dirty="0"/>
              <a:t>Elizabeth &amp; Mary  </a:t>
            </a:r>
            <a:r>
              <a:rPr lang="en-US" altLang="en-US" sz="2400" dirty="0"/>
              <a:t>(throughout Luke 1—2)</a:t>
            </a:r>
          </a:p>
          <a:p>
            <a:pPr lvl="1"/>
            <a:r>
              <a:rPr lang="en-US" altLang="en-US" dirty="0"/>
              <a:t>Widow of Nain </a:t>
            </a:r>
            <a:r>
              <a:rPr lang="en-US" altLang="en-US" sz="2400" dirty="0"/>
              <a:t>(7:11-17)</a:t>
            </a:r>
          </a:p>
          <a:p>
            <a:pPr lvl="1"/>
            <a:r>
              <a:rPr lang="en-US" altLang="en-US" dirty="0"/>
              <a:t>Sinful Woman who Anoints Jesus </a:t>
            </a:r>
            <a:r>
              <a:rPr lang="en-US" altLang="en-US" sz="2400" dirty="0"/>
              <a:t>(7:36-50)</a:t>
            </a:r>
          </a:p>
          <a:p>
            <a:pPr lvl="1"/>
            <a:r>
              <a:rPr lang="en-US" altLang="en-US" dirty="0"/>
              <a:t>Galilean Women Supporters </a:t>
            </a:r>
            <a:r>
              <a:rPr lang="en-US" altLang="en-US" sz="2400" dirty="0"/>
              <a:t>(8:1-3)</a:t>
            </a:r>
          </a:p>
          <a:p>
            <a:pPr lvl="1"/>
            <a:r>
              <a:rPr lang="en-US" altLang="en-US" b="1" i="1" dirty="0"/>
              <a:t>Martha &amp; Mary </a:t>
            </a:r>
            <a:r>
              <a:rPr lang="en-US" altLang="en-US" dirty="0"/>
              <a:t>of Bethany </a:t>
            </a:r>
            <a:r>
              <a:rPr lang="en-US" altLang="en-US" sz="2400" dirty="0"/>
              <a:t>(10:38-42)</a:t>
            </a:r>
          </a:p>
          <a:p>
            <a:pPr lvl="1"/>
            <a:r>
              <a:rPr lang="en-US" altLang="en-US" dirty="0"/>
              <a:t>Woman Crippled for 18 Years </a:t>
            </a:r>
            <a:r>
              <a:rPr lang="en-US" altLang="en-US" sz="2400" dirty="0"/>
              <a:t>(13:10-17)</a:t>
            </a:r>
          </a:p>
          <a:p>
            <a:pPr lvl="1"/>
            <a:r>
              <a:rPr lang="en-US" altLang="en-US" dirty="0"/>
              <a:t>Persistent Widow before a Judge </a:t>
            </a:r>
            <a:r>
              <a:rPr lang="en-US" altLang="en-US" sz="2400" dirty="0"/>
              <a:t>(18:1-8)</a:t>
            </a:r>
          </a:p>
          <a:p>
            <a:pPr lvl="1"/>
            <a:r>
              <a:rPr lang="en-US" altLang="en-US" dirty="0"/>
              <a:t>On Jesus’ Way to the Cross </a:t>
            </a:r>
            <a:r>
              <a:rPr lang="en-US" altLang="en-US" sz="2400" dirty="0"/>
              <a:t>(23:26-31)</a:t>
            </a:r>
            <a:endParaRPr lang="en-US" alt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a:extLst>
              <a:ext uri="{FF2B5EF4-FFF2-40B4-BE49-F238E27FC236}">
                <a16:creationId xmlns:a16="http://schemas.microsoft.com/office/drawing/2014/main" id="{82987357-6462-4431-8F53-593C437550BD}"/>
              </a:ext>
            </a:extLst>
          </p:cNvPr>
          <p:cNvSpPr>
            <a:spLocks noGrp="1" noChangeArrowheads="1"/>
          </p:cNvSpPr>
          <p:nvPr>
            <p:ph type="title"/>
          </p:nvPr>
        </p:nvSpPr>
        <p:spPr>
          <a:xfrm>
            <a:off x="5257800" y="228600"/>
            <a:ext cx="3657600" cy="2667000"/>
          </a:xfrm>
        </p:spPr>
        <p:txBody>
          <a:bodyPr/>
          <a:lstStyle/>
          <a:p>
            <a:r>
              <a:rPr lang="en-US" altLang="en-US" sz="3200"/>
              <a:t>Jesus at the House of Martha &amp; Mary,</a:t>
            </a:r>
            <a:br>
              <a:rPr lang="en-US" altLang="en-US" sz="2800"/>
            </a:br>
            <a:br>
              <a:rPr lang="en-US" altLang="en-US" sz="2800"/>
            </a:br>
            <a:r>
              <a:rPr lang="en-US" altLang="en-US" sz="2800"/>
              <a:t>by Gustav Dor</a:t>
            </a:r>
            <a:r>
              <a:rPr lang="en-US" altLang="en-US" sz="2800">
                <a:cs typeface="Tahoma" panose="020B0604030504040204" pitchFamily="34" charset="0"/>
              </a:rPr>
              <a:t>é</a:t>
            </a:r>
          </a:p>
        </p:txBody>
      </p:sp>
      <p:pic>
        <p:nvPicPr>
          <p:cNvPr id="222211" name="Picture 3">
            <a:extLst>
              <a:ext uri="{FF2B5EF4-FFF2-40B4-BE49-F238E27FC236}">
                <a16:creationId xmlns:a16="http://schemas.microsoft.com/office/drawing/2014/main" id="{05BEC1DF-254F-46A1-9F20-02D1034C84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975225"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a:extLst>
              <a:ext uri="{FF2B5EF4-FFF2-40B4-BE49-F238E27FC236}">
                <a16:creationId xmlns:a16="http://schemas.microsoft.com/office/drawing/2014/main" id="{BA348031-B0E9-491C-9D5B-8768C68D2723}"/>
              </a:ext>
            </a:extLst>
          </p:cNvPr>
          <p:cNvSpPr>
            <a:spLocks noGrp="1" noChangeArrowheads="1"/>
          </p:cNvSpPr>
          <p:nvPr>
            <p:ph type="title"/>
          </p:nvPr>
        </p:nvSpPr>
        <p:spPr/>
        <p:txBody>
          <a:bodyPr/>
          <a:lstStyle/>
          <a:p>
            <a:r>
              <a:rPr lang="en-US" altLang="en-US"/>
              <a:t>Pairs of M/F Stories in Luke</a:t>
            </a:r>
          </a:p>
        </p:txBody>
      </p:sp>
      <p:sp>
        <p:nvSpPr>
          <p:cNvPr id="223235" name="Rectangle 3">
            <a:extLst>
              <a:ext uri="{FF2B5EF4-FFF2-40B4-BE49-F238E27FC236}">
                <a16:creationId xmlns:a16="http://schemas.microsoft.com/office/drawing/2014/main" id="{5C21CF76-4FD8-4492-861F-A4B08B8A2436}"/>
              </a:ext>
            </a:extLst>
          </p:cNvPr>
          <p:cNvSpPr>
            <a:spLocks noGrp="1" noChangeArrowheads="1"/>
          </p:cNvSpPr>
          <p:nvPr>
            <p:ph type="body" idx="1"/>
          </p:nvPr>
        </p:nvSpPr>
        <p:spPr/>
        <p:txBody>
          <a:bodyPr/>
          <a:lstStyle/>
          <a:p>
            <a:pPr>
              <a:spcBef>
                <a:spcPts val="1500"/>
              </a:spcBef>
            </a:pPr>
            <a:r>
              <a:rPr lang="en-US" altLang="en-US" dirty="0"/>
              <a:t>Luke often </a:t>
            </a:r>
            <a:r>
              <a:rPr lang="en-US" altLang="en-US" b="1" dirty="0"/>
              <a:t>parallels/balances </a:t>
            </a:r>
            <a:r>
              <a:rPr lang="en-US" altLang="en-US" dirty="0"/>
              <a:t>a story of a </a:t>
            </a:r>
            <a:r>
              <a:rPr lang="en-US" altLang="en-US" b="1" dirty="0"/>
              <a:t>man</a:t>
            </a:r>
            <a:r>
              <a:rPr lang="en-US" altLang="en-US" dirty="0"/>
              <a:t> with a similar story of a </a:t>
            </a:r>
            <a:r>
              <a:rPr lang="en-US" altLang="en-US" b="1" dirty="0"/>
              <a:t>woman</a:t>
            </a:r>
            <a:r>
              <a:rPr lang="en-US" altLang="en-US" dirty="0"/>
              <a:t>:</a:t>
            </a:r>
          </a:p>
          <a:p>
            <a:pPr lvl="1">
              <a:spcBef>
                <a:spcPts val="1500"/>
              </a:spcBef>
            </a:pPr>
            <a:r>
              <a:rPr lang="en-US" altLang="en-US" dirty="0"/>
              <a:t>Healings of a Crippled Woman &amp; a Sick Man, both on the sabbath </a:t>
            </a:r>
            <a:r>
              <a:rPr lang="en-US" altLang="en-US" sz="2400" dirty="0"/>
              <a:t>(13:10-17 &amp; 14:1-6)</a:t>
            </a:r>
          </a:p>
          <a:p>
            <a:pPr lvl="1">
              <a:spcBef>
                <a:spcPts val="1500"/>
              </a:spcBef>
            </a:pPr>
            <a:r>
              <a:rPr lang="en-US" altLang="en-US" dirty="0"/>
              <a:t>Parables of Mustard Seed &amp; of Yeast </a:t>
            </a:r>
            <a:r>
              <a:rPr lang="en-US" altLang="en-US" sz="2400" dirty="0"/>
              <a:t>(13:18-21)</a:t>
            </a:r>
          </a:p>
          <a:p>
            <a:pPr lvl="1">
              <a:spcBef>
                <a:spcPts val="1500"/>
              </a:spcBef>
            </a:pPr>
            <a:r>
              <a:rPr lang="en-US" altLang="en-US" dirty="0"/>
              <a:t>Parables of Lost Sheep &amp; of Lost Coin</a:t>
            </a:r>
            <a:r>
              <a:rPr lang="en-US" altLang="en-US" sz="2400" dirty="0"/>
              <a:t> (15:1-10)</a:t>
            </a:r>
          </a:p>
          <a:p>
            <a:pPr lvl="1">
              <a:spcBef>
                <a:spcPts val="1500"/>
              </a:spcBef>
            </a:pPr>
            <a:r>
              <a:rPr lang="en-US" altLang="en-US" dirty="0"/>
              <a:t>Examples of Two Men &amp; Two Women </a:t>
            </a:r>
            <a:r>
              <a:rPr lang="en-US" altLang="en-US" sz="2400" dirty="0"/>
              <a:t>(17:34-35)</a:t>
            </a:r>
          </a:p>
          <a:p>
            <a:pPr lvl="1">
              <a:spcBef>
                <a:spcPts val="1500"/>
              </a:spcBef>
            </a:pPr>
            <a:r>
              <a:rPr lang="en-US" altLang="en-US" dirty="0"/>
              <a:t>Many more…</a:t>
            </a:r>
            <a:endParaRPr lang="en-US" altLang="en-US" sz="3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2A23062D-4724-4AD5-A7F1-376EC0B2567F}"/>
              </a:ext>
            </a:extLst>
          </p:cNvPr>
          <p:cNvSpPr>
            <a:spLocks noGrp="1" noChangeArrowheads="1"/>
          </p:cNvSpPr>
          <p:nvPr>
            <p:ph type="title"/>
          </p:nvPr>
        </p:nvSpPr>
        <p:spPr>
          <a:xfrm>
            <a:off x="304800" y="19050"/>
            <a:ext cx="8534400" cy="1123950"/>
          </a:xfrm>
        </p:spPr>
        <p:txBody>
          <a:bodyPr/>
          <a:lstStyle/>
          <a:p>
            <a:r>
              <a:rPr lang="en-US" altLang="en-US" dirty="0"/>
              <a:t>Pray-</a:t>
            </a:r>
            <a:r>
              <a:rPr lang="en-US" altLang="en-US" dirty="0" err="1"/>
              <a:t>ers</a:t>
            </a:r>
            <a:r>
              <a:rPr lang="en-US" altLang="en-US" dirty="0"/>
              <a:t> and Prayers in Luke</a:t>
            </a:r>
          </a:p>
        </p:txBody>
      </p:sp>
      <p:sp>
        <p:nvSpPr>
          <p:cNvPr id="94211" name="Rectangle 3">
            <a:extLst>
              <a:ext uri="{FF2B5EF4-FFF2-40B4-BE49-F238E27FC236}">
                <a16:creationId xmlns:a16="http://schemas.microsoft.com/office/drawing/2014/main" id="{AD7D88BA-2398-46D0-82FE-D030FFAAA20B}"/>
              </a:ext>
            </a:extLst>
          </p:cNvPr>
          <p:cNvSpPr>
            <a:spLocks noGrp="1" noChangeArrowheads="1"/>
          </p:cNvSpPr>
          <p:nvPr>
            <p:ph type="body" sz="half" idx="1"/>
          </p:nvPr>
        </p:nvSpPr>
        <p:spPr>
          <a:xfrm>
            <a:off x="304800" y="1371600"/>
            <a:ext cx="8686800" cy="5486400"/>
          </a:xfrm>
        </p:spPr>
        <p:txBody>
          <a:bodyPr/>
          <a:lstStyle/>
          <a:p>
            <a:pPr marL="0" indent="0">
              <a:lnSpc>
                <a:spcPct val="95000"/>
              </a:lnSpc>
              <a:buNone/>
            </a:pPr>
            <a:r>
              <a:rPr lang="en-US" altLang="en-US" dirty="0"/>
              <a:t>Well-known Examples</a:t>
            </a:r>
          </a:p>
          <a:p>
            <a:pPr>
              <a:lnSpc>
                <a:spcPct val="95000"/>
              </a:lnSpc>
              <a:spcBef>
                <a:spcPts val="1200"/>
              </a:spcBef>
            </a:pPr>
            <a:r>
              <a:rPr lang="en-US" altLang="en-US" dirty="0"/>
              <a:t>Lukan Texts:  </a:t>
            </a:r>
          </a:p>
          <a:p>
            <a:pPr marL="889000" lvl="1" indent="-431800">
              <a:lnSpc>
                <a:spcPct val="95000"/>
              </a:lnSpc>
              <a:spcBef>
                <a:spcPts val="600"/>
              </a:spcBef>
            </a:pPr>
            <a:r>
              <a:rPr lang="en-US" altLang="en-US" i="1" dirty="0"/>
              <a:t>Hail Mary</a:t>
            </a:r>
            <a:r>
              <a:rPr lang="en-US" altLang="en-US" dirty="0"/>
              <a:t> (combines 1:28 &amp; 1:42)</a:t>
            </a:r>
          </a:p>
          <a:p>
            <a:pPr marL="889000" lvl="1" indent="-431800">
              <a:lnSpc>
                <a:spcPct val="95000"/>
              </a:lnSpc>
              <a:spcBef>
                <a:spcPts val="600"/>
              </a:spcBef>
            </a:pPr>
            <a:r>
              <a:rPr lang="en-US" altLang="en-US" i="1" dirty="0"/>
              <a:t>Magnificat, Benedictus, Nunc Dimittis</a:t>
            </a:r>
            <a:r>
              <a:rPr lang="en-US" altLang="en-US" dirty="0"/>
              <a:t>  </a:t>
            </a:r>
          </a:p>
          <a:p>
            <a:pPr>
              <a:lnSpc>
                <a:spcPct val="95000"/>
              </a:lnSpc>
              <a:spcBef>
                <a:spcPts val="600"/>
              </a:spcBef>
            </a:pPr>
            <a:r>
              <a:rPr lang="en-US" altLang="en-US" dirty="0"/>
              <a:t>Biblical Characters:</a:t>
            </a:r>
          </a:p>
          <a:p>
            <a:pPr marL="889000" lvl="1" indent="-431800">
              <a:lnSpc>
                <a:spcPct val="95000"/>
              </a:lnSpc>
              <a:spcBef>
                <a:spcPts val="600"/>
              </a:spcBef>
            </a:pPr>
            <a:r>
              <a:rPr lang="en-US" altLang="en-US" dirty="0"/>
              <a:t>Zechariah, Elizabeth, Mary, angels</a:t>
            </a:r>
          </a:p>
          <a:p>
            <a:pPr marL="889000" lvl="1" indent="-431800">
              <a:lnSpc>
                <a:spcPct val="95000"/>
              </a:lnSpc>
              <a:spcBef>
                <a:spcPts val="600"/>
              </a:spcBef>
            </a:pPr>
            <a:r>
              <a:rPr lang="en-US" altLang="en-US" dirty="0"/>
              <a:t>Jesus, disciples, other characters</a:t>
            </a:r>
          </a:p>
          <a:p>
            <a:pPr>
              <a:lnSpc>
                <a:spcPct val="95000"/>
              </a:lnSpc>
              <a:spcBef>
                <a:spcPts val="600"/>
              </a:spcBef>
            </a:pPr>
            <a:r>
              <a:rPr lang="en-US" altLang="en-US" dirty="0"/>
              <a:t>Jesus’ Instructions:  </a:t>
            </a:r>
          </a:p>
          <a:p>
            <a:pPr marL="889000" lvl="1" indent="-431800">
              <a:lnSpc>
                <a:spcPct val="95000"/>
              </a:lnSpc>
              <a:spcBef>
                <a:spcPts val="600"/>
              </a:spcBef>
            </a:pPr>
            <a:r>
              <a:rPr lang="en-US" altLang="en-US" i="1" dirty="0"/>
              <a:t>Our Father</a:t>
            </a:r>
            <a:r>
              <a:rPr lang="en-US" altLang="en-US" dirty="0"/>
              <a:t> &amp; related sayings (esp. 11:1-13)</a:t>
            </a:r>
          </a:p>
          <a:p>
            <a:pPr marL="889000" lvl="1" indent="-431800">
              <a:lnSpc>
                <a:spcPct val="95000"/>
              </a:lnSpc>
              <a:spcBef>
                <a:spcPts val="600"/>
              </a:spcBef>
            </a:pPr>
            <a:r>
              <a:rPr lang="en-US" altLang="en-US" dirty="0"/>
              <a:t>Various parables (esp. 18:1-14)</a:t>
            </a:r>
          </a:p>
        </p:txBody>
      </p:sp>
      <p:pic>
        <p:nvPicPr>
          <p:cNvPr id="94214" name="Picture 6">
            <a:extLst>
              <a:ext uri="{FF2B5EF4-FFF2-40B4-BE49-F238E27FC236}">
                <a16:creationId xmlns:a16="http://schemas.microsoft.com/office/drawing/2014/main" id="{14A78BB4-3BB3-45A5-B5D5-7362C513FC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209800"/>
            <a:ext cx="1600200" cy="3124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7CFAE191-DDBE-4541-BE24-477FA879D4B5}"/>
              </a:ext>
            </a:extLst>
          </p:cNvPr>
          <p:cNvSpPr>
            <a:spLocks noGrp="1" noChangeArrowheads="1"/>
          </p:cNvSpPr>
          <p:nvPr>
            <p:ph type="title"/>
          </p:nvPr>
        </p:nvSpPr>
        <p:spPr/>
        <p:txBody>
          <a:bodyPr/>
          <a:lstStyle/>
          <a:p>
            <a:r>
              <a:rPr lang="en-US" altLang="en-US"/>
              <a:t>Types of Prayer</a:t>
            </a:r>
          </a:p>
        </p:txBody>
      </p:sp>
      <p:sp>
        <p:nvSpPr>
          <p:cNvPr id="93187" name="Rectangle 3">
            <a:extLst>
              <a:ext uri="{FF2B5EF4-FFF2-40B4-BE49-F238E27FC236}">
                <a16:creationId xmlns:a16="http://schemas.microsoft.com/office/drawing/2014/main" id="{E2090CEA-081D-4A74-86C9-006270B1FC0E}"/>
              </a:ext>
            </a:extLst>
          </p:cNvPr>
          <p:cNvSpPr>
            <a:spLocks noGrp="1" noChangeArrowheads="1"/>
          </p:cNvSpPr>
          <p:nvPr>
            <p:ph type="body" sz="half" idx="1"/>
          </p:nvPr>
        </p:nvSpPr>
        <p:spPr>
          <a:xfrm>
            <a:off x="304800" y="1905000"/>
            <a:ext cx="8839200" cy="4953000"/>
          </a:xfrm>
        </p:spPr>
        <p:txBody>
          <a:bodyPr/>
          <a:lstStyle/>
          <a:p>
            <a:r>
              <a:rPr lang="en-US" altLang="en-US" dirty="0"/>
              <a:t>Ritual/Liturgical:</a:t>
            </a:r>
          </a:p>
          <a:p>
            <a:pPr lvl="1"/>
            <a:r>
              <a:rPr lang="en-US" altLang="en-US" i="1" dirty="0"/>
              <a:t>Ancient Judaism</a:t>
            </a:r>
            <a:r>
              <a:rPr lang="en-US" altLang="en-US" dirty="0"/>
              <a:t>:  Temple Sacrifices, Pilgrimage Feasts, Circumcision, Purifications, etc.</a:t>
            </a:r>
          </a:p>
          <a:p>
            <a:r>
              <a:rPr lang="en-US" altLang="en-US" dirty="0"/>
              <a:t>Verbal/Personal: </a:t>
            </a:r>
            <a:r>
              <a:rPr lang="en-US" altLang="en-US" i="1" dirty="0"/>
              <a:t> A.C.T.S. / P.P.T.P.</a:t>
            </a:r>
            <a:endParaRPr lang="en-US" altLang="en-US" dirty="0"/>
          </a:p>
          <a:p>
            <a:pPr lvl="1">
              <a:spcBef>
                <a:spcPts val="400"/>
              </a:spcBef>
            </a:pPr>
            <a:r>
              <a:rPr lang="en-US" altLang="en-US" sz="3200" b="1" dirty="0"/>
              <a:t>A</a:t>
            </a:r>
            <a:r>
              <a:rPr lang="en-US" altLang="en-US" dirty="0"/>
              <a:t>doration/</a:t>
            </a:r>
            <a:r>
              <a:rPr lang="en-US" altLang="en-US" sz="3200" b="1" dirty="0"/>
              <a:t>P</a:t>
            </a:r>
            <a:r>
              <a:rPr lang="en-US" altLang="en-US" dirty="0"/>
              <a:t>raise</a:t>
            </a:r>
          </a:p>
          <a:p>
            <a:pPr lvl="1">
              <a:spcBef>
                <a:spcPts val="400"/>
              </a:spcBef>
            </a:pPr>
            <a:r>
              <a:rPr lang="en-US" altLang="en-US" sz="3200" b="1" dirty="0"/>
              <a:t>C</a:t>
            </a:r>
            <a:r>
              <a:rPr lang="en-US" altLang="en-US" dirty="0"/>
              <a:t>ontrition/</a:t>
            </a:r>
            <a:r>
              <a:rPr lang="en-US" altLang="en-US" sz="3200" b="1" dirty="0"/>
              <a:t>P</a:t>
            </a:r>
            <a:r>
              <a:rPr lang="en-US" altLang="en-US" dirty="0"/>
              <a:t>enance</a:t>
            </a:r>
          </a:p>
          <a:p>
            <a:pPr lvl="1">
              <a:spcBef>
                <a:spcPts val="400"/>
              </a:spcBef>
            </a:pPr>
            <a:r>
              <a:rPr lang="en-US" altLang="en-US" sz="3200" b="1" dirty="0"/>
              <a:t>T</a:t>
            </a:r>
            <a:r>
              <a:rPr lang="en-US" altLang="en-US" dirty="0"/>
              <a:t>hanksgiving</a:t>
            </a:r>
          </a:p>
          <a:p>
            <a:pPr lvl="1">
              <a:spcBef>
                <a:spcPts val="400"/>
              </a:spcBef>
            </a:pPr>
            <a:r>
              <a:rPr lang="en-US" altLang="en-US" sz="3200" b="1" dirty="0"/>
              <a:t>S</a:t>
            </a:r>
            <a:r>
              <a:rPr lang="en-US" altLang="en-US" dirty="0"/>
              <a:t>upplication/</a:t>
            </a:r>
            <a:r>
              <a:rPr lang="en-US" altLang="en-US" sz="3200" b="1" dirty="0"/>
              <a:t>P</a:t>
            </a:r>
            <a:r>
              <a:rPr lang="en-US" altLang="en-US" dirty="0"/>
              <a:t>etition</a:t>
            </a:r>
          </a:p>
          <a:p>
            <a:pPr lvl="1">
              <a:spcBef>
                <a:spcPts val="600"/>
              </a:spcBef>
            </a:pPr>
            <a:r>
              <a:rPr lang="en-US" altLang="en-US" sz="2400" dirty="0"/>
              <a:t>(</a:t>
            </a:r>
            <a:r>
              <a:rPr lang="en-US" altLang="en-US" sz="2400" i="1" dirty="0"/>
              <a:t>all are found throughout Luke</a:t>
            </a:r>
            <a:r>
              <a:rPr lang="en-US" altLang="en-US" sz="2400" dirty="0"/>
              <a:t>)</a:t>
            </a:r>
          </a:p>
        </p:txBody>
      </p:sp>
      <p:pic>
        <p:nvPicPr>
          <p:cNvPr id="93193" name="Picture 9">
            <a:extLst>
              <a:ext uri="{FF2B5EF4-FFF2-40B4-BE49-F238E27FC236}">
                <a16:creationId xmlns:a16="http://schemas.microsoft.com/office/drawing/2014/main" id="{2908170B-5B99-4137-B4BC-E7F7FE554F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0213" y="4114800"/>
            <a:ext cx="2116137" cy="24860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C9E8DC8F-28CD-47B6-A774-759448E0A214}"/>
              </a:ext>
            </a:extLst>
          </p:cNvPr>
          <p:cNvSpPr>
            <a:spLocks noGrp="1" noChangeArrowheads="1"/>
          </p:cNvSpPr>
          <p:nvPr>
            <p:ph type="title"/>
          </p:nvPr>
        </p:nvSpPr>
        <p:spPr/>
        <p:txBody>
          <a:bodyPr/>
          <a:lstStyle/>
          <a:p>
            <a:r>
              <a:rPr lang="en-US" altLang="en-US"/>
              <a:t>Annunciation</a:t>
            </a:r>
          </a:p>
        </p:txBody>
      </p:sp>
      <p:sp>
        <p:nvSpPr>
          <p:cNvPr id="96259" name="Rectangle 3">
            <a:extLst>
              <a:ext uri="{FF2B5EF4-FFF2-40B4-BE49-F238E27FC236}">
                <a16:creationId xmlns:a16="http://schemas.microsoft.com/office/drawing/2014/main" id="{ADF379D1-CFFC-4F1E-AB2C-3DEC7AE2B43A}"/>
              </a:ext>
            </a:extLst>
          </p:cNvPr>
          <p:cNvSpPr>
            <a:spLocks noGrp="1" noChangeArrowheads="1"/>
          </p:cNvSpPr>
          <p:nvPr>
            <p:ph type="body" sz="half" idx="1"/>
          </p:nvPr>
        </p:nvSpPr>
        <p:spPr>
          <a:xfrm>
            <a:off x="304800" y="1905000"/>
            <a:ext cx="3962400" cy="4724400"/>
          </a:xfrm>
        </p:spPr>
        <p:txBody>
          <a:bodyPr/>
          <a:lstStyle/>
          <a:p>
            <a:pPr marL="463550" indent="-463550"/>
            <a:r>
              <a:rPr lang="en-US" altLang="en-US" dirty="0"/>
              <a:t>Luke 1:26-38</a:t>
            </a:r>
          </a:p>
          <a:p>
            <a:pPr marL="463550" indent="-463550"/>
            <a:r>
              <a:rPr lang="en-US" altLang="en-US" dirty="0"/>
              <a:t>Gabriel &amp; Mary</a:t>
            </a:r>
          </a:p>
          <a:p>
            <a:pPr marL="463550" indent="-463550"/>
            <a:r>
              <a:rPr lang="en-US" altLang="en-US" i="1" dirty="0"/>
              <a:t>Hail, favored one!</a:t>
            </a:r>
          </a:p>
          <a:p>
            <a:pPr marL="463550" indent="-463550"/>
            <a:r>
              <a:rPr lang="en-US" altLang="en-US" i="1" dirty="0"/>
              <a:t>God is with you!</a:t>
            </a:r>
          </a:p>
          <a:p>
            <a:pPr marL="463550" indent="-463550"/>
            <a:endParaRPr lang="en-US" altLang="en-US" i="1" dirty="0"/>
          </a:p>
          <a:p>
            <a:pPr marL="463550" indent="-463550"/>
            <a:r>
              <a:rPr lang="en-US" altLang="en-US" b="0" i="1" dirty="0"/>
              <a:t>May it be done </a:t>
            </a:r>
            <a:br>
              <a:rPr lang="en-US" altLang="en-US" b="0" i="1" dirty="0"/>
            </a:br>
            <a:r>
              <a:rPr lang="en-US" altLang="en-US" b="0" i="1" dirty="0"/>
              <a:t>to me according </a:t>
            </a:r>
            <a:br>
              <a:rPr lang="en-US" altLang="en-US" b="0" i="1" dirty="0"/>
            </a:br>
            <a:r>
              <a:rPr lang="en-US" altLang="en-US" b="0" i="1" dirty="0"/>
              <a:t>to your word.</a:t>
            </a:r>
          </a:p>
        </p:txBody>
      </p:sp>
      <p:pic>
        <p:nvPicPr>
          <p:cNvPr id="96264" name="Picture 8">
            <a:extLst>
              <a:ext uri="{FF2B5EF4-FFF2-40B4-BE49-F238E27FC236}">
                <a16:creationId xmlns:a16="http://schemas.microsoft.com/office/drawing/2014/main" id="{D94CD43D-A345-45D7-860B-78BEC7A5AC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55" r="3119"/>
          <a:stretch>
            <a:fillRect/>
          </a:stretch>
        </p:blipFill>
        <p:spPr bwMode="auto">
          <a:xfrm>
            <a:off x="4495800" y="0"/>
            <a:ext cx="46482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0CE34AFD-E118-4A78-BFA0-C607B3792A71}"/>
              </a:ext>
            </a:extLst>
          </p:cNvPr>
          <p:cNvSpPr>
            <a:spLocks noGrp="1" noChangeArrowheads="1"/>
          </p:cNvSpPr>
          <p:nvPr>
            <p:ph type="title"/>
          </p:nvPr>
        </p:nvSpPr>
        <p:spPr/>
        <p:txBody>
          <a:bodyPr/>
          <a:lstStyle/>
          <a:p>
            <a:r>
              <a:rPr lang="en-US" altLang="en-US"/>
              <a:t>Visitation</a:t>
            </a:r>
          </a:p>
        </p:txBody>
      </p:sp>
      <p:sp>
        <p:nvSpPr>
          <p:cNvPr id="97283" name="Rectangle 3">
            <a:extLst>
              <a:ext uri="{FF2B5EF4-FFF2-40B4-BE49-F238E27FC236}">
                <a16:creationId xmlns:a16="http://schemas.microsoft.com/office/drawing/2014/main" id="{23D86C29-DE6E-4B90-825A-7FACB593FC30}"/>
              </a:ext>
            </a:extLst>
          </p:cNvPr>
          <p:cNvSpPr>
            <a:spLocks noGrp="1" noChangeArrowheads="1"/>
          </p:cNvSpPr>
          <p:nvPr>
            <p:ph type="body" idx="1"/>
          </p:nvPr>
        </p:nvSpPr>
        <p:spPr/>
        <p:txBody>
          <a:bodyPr/>
          <a:lstStyle/>
          <a:p>
            <a:pPr marL="463550" indent="-463550"/>
            <a:r>
              <a:rPr lang="en-US" altLang="en-US" dirty="0"/>
              <a:t>Luke 1:39-56</a:t>
            </a:r>
          </a:p>
          <a:p>
            <a:pPr marL="463550" indent="-463550"/>
            <a:r>
              <a:rPr lang="en-US" altLang="en-US" b="0" dirty="0"/>
              <a:t>Elizabeth &amp; Mary</a:t>
            </a:r>
            <a:br>
              <a:rPr lang="en-US" altLang="en-US" b="0" dirty="0"/>
            </a:br>
            <a:r>
              <a:rPr lang="en-US" altLang="en-US" b="0" dirty="0"/>
              <a:t>[John &amp; Jesus]</a:t>
            </a:r>
          </a:p>
          <a:p>
            <a:pPr marL="463550" indent="-463550"/>
            <a:r>
              <a:rPr lang="en-US" altLang="en-US" b="0" dirty="0"/>
              <a:t>“Blessed are you</a:t>
            </a:r>
            <a:br>
              <a:rPr lang="en-US" altLang="en-US" b="0" dirty="0"/>
            </a:br>
            <a:r>
              <a:rPr lang="en-US" altLang="en-US" b="0" dirty="0"/>
              <a:t>among women,</a:t>
            </a:r>
            <a:br>
              <a:rPr lang="en-US" altLang="en-US" b="0" dirty="0"/>
            </a:br>
            <a:r>
              <a:rPr lang="en-US" altLang="en-US" b="0" dirty="0"/>
              <a:t>and blessed is </a:t>
            </a:r>
            <a:br>
              <a:rPr lang="en-US" altLang="en-US" b="0" dirty="0"/>
            </a:br>
            <a:r>
              <a:rPr lang="en-US" altLang="en-US" b="0" dirty="0"/>
              <a:t>the fruit of </a:t>
            </a:r>
            <a:br>
              <a:rPr lang="en-US" altLang="en-US" b="0" dirty="0"/>
            </a:br>
            <a:r>
              <a:rPr lang="en-US" altLang="en-US" b="0" dirty="0"/>
              <a:t>your womb.”</a:t>
            </a:r>
          </a:p>
        </p:txBody>
      </p:sp>
      <p:pic>
        <p:nvPicPr>
          <p:cNvPr id="97284" name="Picture 4">
            <a:extLst>
              <a:ext uri="{FF2B5EF4-FFF2-40B4-BE49-F238E27FC236}">
                <a16:creationId xmlns:a16="http://schemas.microsoft.com/office/drawing/2014/main" id="{E6732F89-49CF-48DD-A9FB-D9B0072CA0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5425" y="-6350"/>
            <a:ext cx="5027613" cy="68691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FE697C8F-7E02-48B0-9CDA-028802E930FA}"/>
              </a:ext>
            </a:extLst>
          </p:cNvPr>
          <p:cNvSpPr>
            <a:spLocks noGrp="1" noChangeArrowheads="1"/>
          </p:cNvSpPr>
          <p:nvPr>
            <p:ph type="title"/>
          </p:nvPr>
        </p:nvSpPr>
        <p:spPr/>
        <p:txBody>
          <a:bodyPr/>
          <a:lstStyle/>
          <a:p>
            <a:r>
              <a:rPr lang="en-US" altLang="en-US" sz="4000" dirty="0">
                <a:solidFill>
                  <a:schemeClr val="tx1"/>
                </a:solidFill>
              </a:rPr>
              <a:t>Rejoicing and Blessing God</a:t>
            </a:r>
          </a:p>
        </p:txBody>
      </p:sp>
      <p:sp>
        <p:nvSpPr>
          <p:cNvPr id="110595" name="Rectangle 3">
            <a:extLst>
              <a:ext uri="{FF2B5EF4-FFF2-40B4-BE49-F238E27FC236}">
                <a16:creationId xmlns:a16="http://schemas.microsoft.com/office/drawing/2014/main" id="{42208989-B9EB-44E4-AF8B-6421472344C7}"/>
              </a:ext>
            </a:extLst>
          </p:cNvPr>
          <p:cNvSpPr>
            <a:spLocks noGrp="1" noChangeArrowheads="1"/>
          </p:cNvSpPr>
          <p:nvPr>
            <p:ph type="body" idx="1"/>
          </p:nvPr>
        </p:nvSpPr>
        <p:spPr>
          <a:xfrm>
            <a:off x="304800" y="1905000"/>
            <a:ext cx="8610600" cy="4953000"/>
          </a:xfrm>
        </p:spPr>
        <p:txBody>
          <a:bodyPr/>
          <a:lstStyle/>
          <a:p>
            <a:r>
              <a:rPr lang="en-US" altLang="en-US" dirty="0"/>
              <a:t>Luke’s Infancy Narrative:  </a:t>
            </a:r>
          </a:p>
          <a:p>
            <a:pPr lvl="1"/>
            <a:r>
              <a:rPr lang="en-US" altLang="en-US" dirty="0"/>
              <a:t>content, structure, message</a:t>
            </a:r>
          </a:p>
          <a:p>
            <a:pPr lvl="1"/>
            <a:r>
              <a:rPr lang="en-US" altLang="en-US" dirty="0"/>
              <a:t>very different from Matthew 1–2</a:t>
            </a:r>
            <a:endParaRPr lang="en-US" altLang="en-US" sz="2400" dirty="0"/>
          </a:p>
          <a:p>
            <a:r>
              <a:rPr lang="en-US" altLang="en-US" i="1" dirty="0"/>
              <a:t>Parallels &amp; Contrasts</a:t>
            </a:r>
            <a:r>
              <a:rPr lang="en-US" altLang="en-US" dirty="0"/>
              <a:t>:  </a:t>
            </a:r>
          </a:p>
          <a:p>
            <a:pPr lvl="1"/>
            <a:r>
              <a:rPr lang="en-US" altLang="en-US" dirty="0"/>
              <a:t>Zechariah &amp; Elizabeth // Mary &amp; Joseph</a:t>
            </a:r>
          </a:p>
          <a:p>
            <a:pPr lvl="1"/>
            <a:r>
              <a:rPr lang="en-US" altLang="en-US" dirty="0"/>
              <a:t>John the Prophet  //  Jesus the Savior</a:t>
            </a:r>
          </a:p>
          <a:p>
            <a:r>
              <a:rPr lang="en-US" altLang="en-US" i="1" dirty="0"/>
              <a:t>OT Influences</a:t>
            </a:r>
            <a:r>
              <a:rPr lang="en-US" altLang="en-US" dirty="0"/>
              <a:t>:  </a:t>
            </a:r>
          </a:p>
          <a:p>
            <a:pPr lvl="1"/>
            <a:r>
              <a:rPr lang="en-US" altLang="en-US" dirty="0"/>
              <a:t>Praise of God, esp. story &amp; prayer of </a:t>
            </a:r>
            <a:r>
              <a:rPr lang="en-US" altLang="en-US" b="1" dirty="0"/>
              <a:t>Hannah</a:t>
            </a:r>
            <a:r>
              <a:rPr lang="en-US" altLang="en-US" dirty="0"/>
              <a:t>, </a:t>
            </a:r>
            <a:br>
              <a:rPr lang="en-US" altLang="en-US" dirty="0"/>
            </a:br>
            <a:r>
              <a:rPr lang="en-US" altLang="en-US" dirty="0"/>
              <a:t>mother of prophet </a:t>
            </a:r>
            <a:r>
              <a:rPr lang="en-US" altLang="en-US" b="1" dirty="0"/>
              <a:t>Samuel</a:t>
            </a:r>
            <a:r>
              <a:rPr lang="en-US" altLang="en-US" dirty="0"/>
              <a:t> (1 Sam 1–2)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a:extLst>
              <a:ext uri="{FF2B5EF4-FFF2-40B4-BE49-F238E27FC236}">
                <a16:creationId xmlns:a16="http://schemas.microsoft.com/office/drawing/2014/main" id="{9145726B-D425-4086-AE1E-3EF2C1156DD9}"/>
              </a:ext>
            </a:extLst>
          </p:cNvPr>
          <p:cNvSpPr>
            <a:spLocks noGrp="1" noChangeArrowheads="1"/>
          </p:cNvSpPr>
          <p:nvPr>
            <p:ph type="title"/>
          </p:nvPr>
        </p:nvSpPr>
        <p:spPr/>
        <p:txBody>
          <a:bodyPr/>
          <a:lstStyle/>
          <a:p>
            <a:r>
              <a:rPr lang="en-US" altLang="en-US"/>
              <a:t>Hannah, Mother of Samuel</a:t>
            </a:r>
          </a:p>
        </p:txBody>
      </p:sp>
      <p:sp>
        <p:nvSpPr>
          <p:cNvPr id="124931" name="Rectangle 3">
            <a:extLst>
              <a:ext uri="{FF2B5EF4-FFF2-40B4-BE49-F238E27FC236}">
                <a16:creationId xmlns:a16="http://schemas.microsoft.com/office/drawing/2014/main" id="{9748C42D-9DCC-49A9-89B1-FD612863F414}"/>
              </a:ext>
            </a:extLst>
          </p:cNvPr>
          <p:cNvSpPr>
            <a:spLocks noGrp="1" noChangeArrowheads="1"/>
          </p:cNvSpPr>
          <p:nvPr>
            <p:ph type="body" idx="1"/>
          </p:nvPr>
        </p:nvSpPr>
        <p:spPr/>
        <p:txBody>
          <a:bodyPr/>
          <a:lstStyle/>
          <a:p>
            <a:r>
              <a:rPr lang="en-US" altLang="en-US"/>
              <a:t>Story of Hannah (1 Sam 1)</a:t>
            </a:r>
          </a:p>
          <a:p>
            <a:pPr lvl="1"/>
            <a:r>
              <a:rPr lang="en-US" altLang="en-US"/>
              <a:t>Childless woman prays for a son</a:t>
            </a:r>
          </a:p>
          <a:p>
            <a:pPr lvl="1"/>
            <a:r>
              <a:rPr lang="en-US" altLang="en-US"/>
              <a:t>Vows to dedicate him to God as a Nazirite</a:t>
            </a:r>
          </a:p>
          <a:p>
            <a:pPr lvl="1"/>
            <a:r>
              <a:rPr lang="en-US" altLang="en-US"/>
              <a:t>Hannah’s dialogue with the priest Eli</a:t>
            </a:r>
          </a:p>
          <a:p>
            <a:pPr lvl="1"/>
            <a:r>
              <a:rPr lang="en-US" altLang="en-US"/>
              <a:t>Hannah conceives and gives birth: Samuel</a:t>
            </a:r>
          </a:p>
          <a:p>
            <a:r>
              <a:rPr lang="en-US" altLang="en-US"/>
              <a:t>Prayer of Hannah (1 Sam 2)</a:t>
            </a:r>
          </a:p>
          <a:p>
            <a:pPr lvl="1"/>
            <a:r>
              <a:rPr lang="en-US" altLang="en-US"/>
              <a:t>"My heart exults in the LORD  (YHWH);</a:t>
            </a:r>
            <a:br>
              <a:rPr lang="en-US" altLang="en-US"/>
            </a:br>
            <a:r>
              <a:rPr lang="en-US" altLang="en-US"/>
              <a:t>my strength is exalted in my God…”</a:t>
            </a:r>
          </a:p>
          <a:p>
            <a:pPr lvl="1"/>
            <a:r>
              <a:rPr lang="en-US" altLang="en-US"/>
              <a:t>Theme of reversal: vindication over her detractors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a:extLst>
              <a:ext uri="{FF2B5EF4-FFF2-40B4-BE49-F238E27FC236}">
                <a16:creationId xmlns:a16="http://schemas.microsoft.com/office/drawing/2014/main" id="{D833D189-E06F-4972-9898-E916D1536DD1}"/>
              </a:ext>
            </a:extLst>
          </p:cNvPr>
          <p:cNvSpPr>
            <a:spLocks noGrp="1" noChangeArrowheads="1"/>
          </p:cNvSpPr>
          <p:nvPr>
            <p:ph type="title"/>
          </p:nvPr>
        </p:nvSpPr>
        <p:spPr/>
        <p:txBody>
          <a:bodyPr/>
          <a:lstStyle/>
          <a:p>
            <a:r>
              <a:rPr lang="en-US" altLang="en-US"/>
              <a:t>God’s Name</a:t>
            </a:r>
          </a:p>
        </p:txBody>
      </p:sp>
      <p:sp>
        <p:nvSpPr>
          <p:cNvPr id="128003" name="Rectangle 3">
            <a:extLst>
              <a:ext uri="{FF2B5EF4-FFF2-40B4-BE49-F238E27FC236}">
                <a16:creationId xmlns:a16="http://schemas.microsoft.com/office/drawing/2014/main" id="{F1DDE1E2-8C9B-4042-88F7-E285B9FE2A87}"/>
              </a:ext>
            </a:extLst>
          </p:cNvPr>
          <p:cNvSpPr>
            <a:spLocks noGrp="1" noChangeArrowheads="1"/>
          </p:cNvSpPr>
          <p:nvPr>
            <p:ph type="body" idx="1"/>
          </p:nvPr>
        </p:nvSpPr>
        <p:spPr/>
        <p:txBody>
          <a:bodyPr/>
          <a:lstStyle/>
          <a:p>
            <a:r>
              <a:rPr lang="en-US" altLang="en-US"/>
              <a:t>In the Hebrew Bible:</a:t>
            </a:r>
          </a:p>
          <a:p>
            <a:pPr lvl="1"/>
            <a:r>
              <a:rPr lang="en-US" altLang="en-US"/>
              <a:t>“God” = “El”;  “Elohim”;  “El-Shaddai” …</a:t>
            </a:r>
          </a:p>
          <a:p>
            <a:pPr lvl="1"/>
            <a:r>
              <a:rPr lang="en-US" altLang="en-US"/>
              <a:t>“</a:t>
            </a:r>
            <a:r>
              <a:rPr lang="en-US" altLang="en-US" b="1"/>
              <a:t>YHWH</a:t>
            </a:r>
            <a:r>
              <a:rPr lang="en-US" altLang="en-US"/>
              <a:t>” = God’s </a:t>
            </a:r>
            <a:r>
              <a:rPr lang="en-US" altLang="en-US" b="1" i="1"/>
              <a:t>proper name </a:t>
            </a:r>
            <a:r>
              <a:rPr lang="en-US" altLang="en-US"/>
              <a:t>(Exod 3)</a:t>
            </a:r>
          </a:p>
          <a:p>
            <a:pPr lvl="1"/>
            <a:r>
              <a:rPr lang="en-US" altLang="en-US"/>
              <a:t>“Adonai” = “The Lord” (and “Master”)</a:t>
            </a:r>
          </a:p>
          <a:p>
            <a:pPr lvl="1"/>
            <a:r>
              <a:rPr lang="en-US" altLang="en-US"/>
              <a:t>If </a:t>
            </a:r>
            <a:r>
              <a:rPr lang="en-US" altLang="en-US" b="1"/>
              <a:t>YHWH</a:t>
            </a:r>
            <a:r>
              <a:rPr lang="en-US" altLang="en-US"/>
              <a:t> appears in the biblical text, </a:t>
            </a:r>
            <a:br>
              <a:rPr lang="en-US" altLang="en-US"/>
            </a:br>
            <a:r>
              <a:rPr lang="en-US" altLang="en-US"/>
              <a:t>it is substituted by “Adonai”</a:t>
            </a:r>
            <a:br>
              <a:rPr lang="en-US" altLang="en-US"/>
            </a:br>
            <a:r>
              <a:rPr lang="en-US" altLang="en-US"/>
              <a:t>sometimes written in all caps: “LORD”</a:t>
            </a:r>
          </a:p>
          <a:p>
            <a:endParaRPr lang="en-US" altLang="en-US"/>
          </a:p>
        </p:txBody>
      </p:sp>
      <p:pic>
        <p:nvPicPr>
          <p:cNvPr id="128004" name="Picture 4">
            <a:extLst>
              <a:ext uri="{FF2B5EF4-FFF2-40B4-BE49-F238E27FC236}">
                <a16:creationId xmlns:a16="http://schemas.microsoft.com/office/drawing/2014/main" id="{2C62783D-3368-4C0F-9390-DADA803F27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0"/>
            <a:ext cx="3352800" cy="20113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a:extLst>
              <a:ext uri="{FF2B5EF4-FFF2-40B4-BE49-F238E27FC236}">
                <a16:creationId xmlns:a16="http://schemas.microsoft.com/office/drawing/2014/main" id="{DD8552D6-D59D-4B72-8B9A-F0E254D6A883}"/>
              </a:ext>
            </a:extLst>
          </p:cNvPr>
          <p:cNvSpPr>
            <a:spLocks noGrp="1" noChangeArrowheads="1"/>
          </p:cNvSpPr>
          <p:nvPr>
            <p:ph type="title"/>
          </p:nvPr>
        </p:nvSpPr>
        <p:spPr/>
        <p:txBody>
          <a:bodyPr/>
          <a:lstStyle/>
          <a:p>
            <a:r>
              <a:rPr lang="en-US" altLang="en-US" i="1"/>
              <a:t>Magnificat</a:t>
            </a:r>
            <a:r>
              <a:rPr lang="en-US" altLang="en-US"/>
              <a:t> (Luke 1:46-55)</a:t>
            </a:r>
          </a:p>
        </p:txBody>
      </p:sp>
      <p:sp>
        <p:nvSpPr>
          <p:cNvPr id="111619" name="Rectangle 3">
            <a:extLst>
              <a:ext uri="{FF2B5EF4-FFF2-40B4-BE49-F238E27FC236}">
                <a16:creationId xmlns:a16="http://schemas.microsoft.com/office/drawing/2014/main" id="{A0004F74-DBF3-4B12-B3D5-B238FEB2C9E3}"/>
              </a:ext>
            </a:extLst>
          </p:cNvPr>
          <p:cNvSpPr>
            <a:spLocks noGrp="1" noChangeArrowheads="1"/>
          </p:cNvSpPr>
          <p:nvPr>
            <p:ph type="body" idx="1"/>
          </p:nvPr>
        </p:nvSpPr>
        <p:spPr/>
        <p:txBody>
          <a:bodyPr/>
          <a:lstStyle/>
          <a:p>
            <a:r>
              <a:rPr lang="en-US" altLang="en-US" dirty="0"/>
              <a:t>Mary’s Hymn of Praise </a:t>
            </a:r>
            <a:r>
              <a:rPr lang="en-US" altLang="en-US" sz="2400" b="0" dirty="0"/>
              <a:t> (similar to Hannah’s)</a:t>
            </a:r>
          </a:p>
          <a:p>
            <a:pPr lvl="1"/>
            <a:r>
              <a:rPr lang="en-US" altLang="en-US" dirty="0"/>
              <a:t>To begin, Mary </a:t>
            </a:r>
            <a:r>
              <a:rPr lang="en-US" altLang="en-US" i="1" dirty="0"/>
              <a:t>rejoices &amp; praises</a:t>
            </a:r>
            <a:r>
              <a:rPr lang="en-US" altLang="en-US" dirty="0"/>
              <a:t> God </a:t>
            </a:r>
            <a:br>
              <a:rPr lang="en-US" altLang="en-US" dirty="0"/>
            </a:br>
            <a:r>
              <a:rPr lang="en-US" altLang="en-US" dirty="0"/>
              <a:t>with her whole being/soul/spirit: </a:t>
            </a:r>
            <a:br>
              <a:rPr lang="en-US" altLang="en-US" dirty="0"/>
            </a:br>
            <a:r>
              <a:rPr lang="en-US" altLang="en-US" dirty="0"/>
              <a:t>“Holy is God’s name”</a:t>
            </a:r>
          </a:p>
          <a:p>
            <a:pPr lvl="1"/>
            <a:r>
              <a:rPr lang="en-US" altLang="en-US" i="1" dirty="0"/>
              <a:t>Why</a:t>
            </a:r>
            <a:r>
              <a:rPr lang="en-US" altLang="en-US" dirty="0"/>
              <a:t>? For all God has done in the past </a:t>
            </a:r>
            <a:br>
              <a:rPr lang="en-US" altLang="en-US" dirty="0"/>
            </a:br>
            <a:r>
              <a:rPr lang="en-US" altLang="en-US" i="1" dirty="0"/>
              <a:t>and</a:t>
            </a:r>
            <a:r>
              <a:rPr lang="en-US" altLang="en-US" dirty="0"/>
              <a:t> all God promises to do in the future!</a:t>
            </a:r>
          </a:p>
          <a:p>
            <a:r>
              <a:rPr lang="en-US" altLang="en-US" i="1" dirty="0"/>
              <a:t>Luke’s Theme of Reversal</a:t>
            </a:r>
            <a:r>
              <a:rPr lang="en-US" altLang="en-US" dirty="0"/>
              <a:t>: </a:t>
            </a:r>
          </a:p>
          <a:p>
            <a:pPr lvl="1"/>
            <a:r>
              <a:rPr lang="en-US" altLang="en-US" dirty="0"/>
              <a:t>proud dispersed / lowly lifted</a:t>
            </a:r>
          </a:p>
          <a:p>
            <a:pPr lvl="1"/>
            <a:r>
              <a:rPr lang="en-US" altLang="en-US" dirty="0"/>
              <a:t>hungry filled / rich sent away empty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70E7C166-BC95-46EF-A976-EA25CE787FB7}"/>
              </a:ext>
            </a:extLst>
          </p:cNvPr>
          <p:cNvSpPr>
            <a:spLocks noGrp="1" noChangeArrowheads="1"/>
          </p:cNvSpPr>
          <p:nvPr>
            <p:ph type="title"/>
          </p:nvPr>
        </p:nvSpPr>
        <p:spPr/>
        <p:txBody>
          <a:bodyPr/>
          <a:lstStyle/>
          <a:p>
            <a:r>
              <a:rPr lang="en-US" altLang="en-US" i="1"/>
              <a:t>Benedictus  </a:t>
            </a:r>
            <a:r>
              <a:rPr lang="en-US" altLang="en-US"/>
              <a:t>(Luke 1:67-79)</a:t>
            </a:r>
          </a:p>
        </p:txBody>
      </p:sp>
      <p:sp>
        <p:nvSpPr>
          <p:cNvPr id="112643" name="Rectangle 3">
            <a:extLst>
              <a:ext uri="{FF2B5EF4-FFF2-40B4-BE49-F238E27FC236}">
                <a16:creationId xmlns:a16="http://schemas.microsoft.com/office/drawing/2014/main" id="{029E8B4E-7F50-4585-A57B-4F60FC953E3F}"/>
              </a:ext>
            </a:extLst>
          </p:cNvPr>
          <p:cNvSpPr>
            <a:spLocks noGrp="1" noChangeArrowheads="1"/>
          </p:cNvSpPr>
          <p:nvPr>
            <p:ph type="body" idx="1"/>
          </p:nvPr>
        </p:nvSpPr>
        <p:spPr/>
        <p:txBody>
          <a:bodyPr/>
          <a:lstStyle/>
          <a:p>
            <a:r>
              <a:rPr lang="en-US" altLang="en-US" dirty="0"/>
              <a:t>Zechariah’s Blessing of God</a:t>
            </a:r>
          </a:p>
          <a:p>
            <a:pPr lvl="1"/>
            <a:r>
              <a:rPr lang="en-US" altLang="en-US" dirty="0"/>
              <a:t>“Blessing” = “speaking good words” ≈ praise and thanks, for God’s covenantal faithfulness</a:t>
            </a:r>
          </a:p>
          <a:p>
            <a:pPr lvl="1"/>
            <a:r>
              <a:rPr lang="en-US" altLang="en-US" dirty="0"/>
              <a:t>“God bless you/me”  vs.  “We bless God!”</a:t>
            </a:r>
          </a:p>
          <a:p>
            <a:pPr lvl="2"/>
            <a:r>
              <a:rPr lang="en-US" altLang="en-US" dirty="0"/>
              <a:t>Ps 34 – “I will </a:t>
            </a:r>
            <a:r>
              <a:rPr lang="en-US" altLang="en-US" b="1" dirty="0"/>
              <a:t>bless</a:t>
            </a:r>
            <a:r>
              <a:rPr lang="en-US" altLang="en-US" dirty="0"/>
              <a:t> the Lord at all times…”</a:t>
            </a:r>
          </a:p>
          <a:p>
            <a:pPr lvl="2"/>
            <a:r>
              <a:rPr lang="en-US" altLang="en-US" dirty="0"/>
              <a:t>Ps 103 &amp; 104 – “</a:t>
            </a:r>
            <a:r>
              <a:rPr lang="en-US" altLang="en-US" b="1" dirty="0"/>
              <a:t>Bless</a:t>
            </a:r>
            <a:r>
              <a:rPr lang="en-US" altLang="en-US" dirty="0"/>
              <a:t> the Lord, my soul…”</a:t>
            </a:r>
          </a:p>
          <a:p>
            <a:pPr lvl="2"/>
            <a:r>
              <a:rPr lang="en-US" altLang="en-US" dirty="0"/>
              <a:t>Ps 134; 135 – “Come, </a:t>
            </a:r>
            <a:r>
              <a:rPr lang="en-US" altLang="en-US" b="1" dirty="0"/>
              <a:t>bless</a:t>
            </a:r>
            <a:r>
              <a:rPr lang="en-US" altLang="en-US" dirty="0"/>
              <a:t> the Lord…”</a:t>
            </a:r>
          </a:p>
          <a:p>
            <a:pPr lvl="2"/>
            <a:r>
              <a:rPr lang="en-US" altLang="en-US" dirty="0"/>
              <a:t>Many other Psalms give thanks, praise, glorify, etc.</a:t>
            </a:r>
          </a:p>
          <a:p>
            <a:pPr lvl="1"/>
            <a:r>
              <a:rPr lang="en-US" altLang="en-US" dirty="0"/>
              <a:t>Jewish </a:t>
            </a:r>
            <a:r>
              <a:rPr lang="en-US" altLang="en-US" i="1" dirty="0"/>
              <a:t>Berakah </a:t>
            </a:r>
            <a:r>
              <a:rPr lang="en-US" altLang="en-US" dirty="0"/>
              <a:t>prayers:  “</a:t>
            </a:r>
            <a:r>
              <a:rPr lang="en-US" altLang="en-US" b="1" dirty="0"/>
              <a:t>Blessed</a:t>
            </a:r>
            <a:r>
              <a:rPr lang="en-US" altLang="en-US" dirty="0"/>
              <a:t> are you, </a:t>
            </a:r>
            <a:br>
              <a:rPr lang="en-US" altLang="en-US" dirty="0"/>
            </a:br>
            <a:r>
              <a:rPr lang="en-US" altLang="en-US" dirty="0"/>
              <a:t>Lord our God, ruler of all, for you have…”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E78E439D-A6C9-41BD-AAA1-E54155B39112}"/>
              </a:ext>
            </a:extLst>
          </p:cNvPr>
          <p:cNvSpPr>
            <a:spLocks noGrp="1" noChangeArrowheads="1"/>
          </p:cNvSpPr>
          <p:nvPr>
            <p:ph type="title"/>
          </p:nvPr>
        </p:nvSpPr>
        <p:spPr/>
        <p:txBody>
          <a:bodyPr/>
          <a:lstStyle/>
          <a:p>
            <a:r>
              <a:rPr lang="en-US" altLang="en-US" dirty="0"/>
              <a:t>Infancy Narrative: </a:t>
            </a:r>
            <a:r>
              <a:rPr lang="en-US" altLang="en-US" b="0" dirty="0"/>
              <a:t>Luke 2:1-20</a:t>
            </a:r>
            <a:endParaRPr lang="en-US" altLang="en-US" sz="3200" b="0" dirty="0"/>
          </a:p>
        </p:txBody>
      </p:sp>
      <p:sp>
        <p:nvSpPr>
          <p:cNvPr id="123907" name="Rectangle 3">
            <a:extLst>
              <a:ext uri="{FF2B5EF4-FFF2-40B4-BE49-F238E27FC236}">
                <a16:creationId xmlns:a16="http://schemas.microsoft.com/office/drawing/2014/main" id="{775857B8-C14F-45C2-86A7-D019161BAA62}"/>
              </a:ext>
            </a:extLst>
          </p:cNvPr>
          <p:cNvSpPr>
            <a:spLocks noGrp="1" noChangeArrowheads="1"/>
          </p:cNvSpPr>
          <p:nvPr>
            <p:ph type="body" idx="1"/>
          </p:nvPr>
        </p:nvSpPr>
        <p:spPr>
          <a:xfrm>
            <a:off x="304800" y="1905000"/>
            <a:ext cx="8686800" cy="4953000"/>
          </a:xfrm>
        </p:spPr>
        <p:txBody>
          <a:bodyPr/>
          <a:lstStyle/>
          <a:p>
            <a:pPr marL="401638" indent="-401638"/>
            <a:r>
              <a:rPr lang="en-US" altLang="en-US" dirty="0"/>
              <a:t>Birth of Jesus</a:t>
            </a:r>
          </a:p>
          <a:p>
            <a:pPr marL="803275" lvl="1" indent="-287338"/>
            <a:r>
              <a:rPr lang="en-US" altLang="en-US" dirty="0"/>
              <a:t>Joseph &amp; Mary go to Bethlehem</a:t>
            </a:r>
          </a:p>
          <a:p>
            <a:pPr marL="803275" lvl="1" indent="-287338"/>
            <a:r>
              <a:rPr lang="en-US" altLang="en-US" dirty="0"/>
              <a:t>Mary gives birth to her first-born</a:t>
            </a:r>
          </a:p>
          <a:p>
            <a:pPr marL="803275" lvl="1" indent="-287338"/>
            <a:r>
              <a:rPr lang="en-US" altLang="en-US" dirty="0"/>
              <a:t>Angels proclaim to shepherds:</a:t>
            </a:r>
          </a:p>
          <a:p>
            <a:pPr marL="1204913" lvl="2" indent="-287338"/>
            <a:r>
              <a:rPr lang="en-US" altLang="en-US" dirty="0"/>
              <a:t>"Do not be afraid; for see--I am bringing you good news of great joy for all the people: to you is born this day in the city of David a Savior, who  is the Messiah, the Lord.“</a:t>
            </a:r>
          </a:p>
          <a:p>
            <a:pPr marL="1204913" lvl="2" indent="-287338"/>
            <a:r>
              <a:rPr lang="en-US" altLang="en-US" dirty="0"/>
              <a:t>"Glory to God in the highest heaven, </a:t>
            </a:r>
            <a:br>
              <a:rPr lang="en-US" altLang="en-US" dirty="0"/>
            </a:br>
            <a:r>
              <a:rPr lang="en-US" altLang="en-US" dirty="0"/>
              <a:t>and on earth peace among those whom God favors!"</a:t>
            </a:r>
            <a:r>
              <a:rPr lang="en-US" altLang="en-US" sz="2800" dirty="0"/>
              <a:t> </a:t>
            </a:r>
          </a:p>
          <a:p>
            <a:pPr marL="803275" lvl="1" indent="-287338"/>
            <a:r>
              <a:rPr lang="en-US" altLang="en-US" dirty="0"/>
              <a:t>Shepherds visit the baby; return </a:t>
            </a:r>
            <a:r>
              <a:rPr lang="en-US" altLang="en-US" i="1" dirty="0"/>
              <a:t>praising </a:t>
            </a:r>
            <a:r>
              <a:rPr lang="en-US" altLang="en-US" dirty="0"/>
              <a:t>God!</a:t>
            </a:r>
          </a:p>
        </p:txBody>
      </p:sp>
      <p:pic>
        <p:nvPicPr>
          <p:cNvPr id="123910" name="Picture 6">
            <a:extLst>
              <a:ext uri="{FF2B5EF4-FFF2-40B4-BE49-F238E27FC236}">
                <a16:creationId xmlns:a16="http://schemas.microsoft.com/office/drawing/2014/main" id="{81419A5E-6411-416B-9530-B02AD08460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8575" y="0"/>
            <a:ext cx="1495425" cy="1905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a:extLst>
              <a:ext uri="{FF2B5EF4-FFF2-40B4-BE49-F238E27FC236}">
                <a16:creationId xmlns:a16="http://schemas.microsoft.com/office/drawing/2014/main" id="{D9866282-EBCC-4E9E-A375-F0F3A10A85A2}"/>
              </a:ext>
            </a:extLst>
          </p:cNvPr>
          <p:cNvSpPr>
            <a:spLocks noGrp="1" noChangeArrowheads="1"/>
          </p:cNvSpPr>
          <p:nvPr>
            <p:ph type="title"/>
          </p:nvPr>
        </p:nvSpPr>
        <p:spPr/>
        <p:txBody>
          <a:bodyPr/>
          <a:lstStyle/>
          <a:p>
            <a:r>
              <a:rPr lang="en-US" altLang="en-US"/>
              <a:t>Luke 2:21-52</a:t>
            </a:r>
          </a:p>
        </p:txBody>
      </p:sp>
      <p:sp>
        <p:nvSpPr>
          <p:cNvPr id="125955" name="Rectangle 3">
            <a:extLst>
              <a:ext uri="{FF2B5EF4-FFF2-40B4-BE49-F238E27FC236}">
                <a16:creationId xmlns:a16="http://schemas.microsoft.com/office/drawing/2014/main" id="{AF67C73C-994A-4FA8-ADA2-45CF5618FB1B}"/>
              </a:ext>
            </a:extLst>
          </p:cNvPr>
          <p:cNvSpPr>
            <a:spLocks noGrp="1" noChangeArrowheads="1"/>
          </p:cNvSpPr>
          <p:nvPr>
            <p:ph type="body" idx="1"/>
          </p:nvPr>
        </p:nvSpPr>
        <p:spPr>
          <a:xfrm>
            <a:off x="304800" y="1905000"/>
            <a:ext cx="8534400" cy="4953000"/>
          </a:xfrm>
        </p:spPr>
        <p:txBody>
          <a:bodyPr/>
          <a:lstStyle/>
          <a:p>
            <a:r>
              <a:rPr lang="en-US" altLang="en-US"/>
              <a:t>Circumcision &amp;</a:t>
            </a:r>
            <a:br>
              <a:rPr lang="en-US" altLang="en-US"/>
            </a:br>
            <a:r>
              <a:rPr lang="en-US" altLang="en-US"/>
              <a:t>Naming of Jesus</a:t>
            </a:r>
          </a:p>
          <a:p>
            <a:pPr lvl="1"/>
            <a:r>
              <a:rPr lang="en-US" altLang="en-US"/>
              <a:t>On the 8</a:t>
            </a:r>
            <a:r>
              <a:rPr lang="en-US" altLang="en-US" baseline="30000"/>
              <a:t>th</a:t>
            </a:r>
            <a:r>
              <a:rPr lang="en-US" altLang="en-US"/>
              <a:t> day</a:t>
            </a:r>
          </a:p>
          <a:p>
            <a:r>
              <a:rPr lang="en-US" altLang="en-US"/>
              <a:t>Purification &amp; </a:t>
            </a:r>
            <a:br>
              <a:rPr lang="en-US" altLang="en-US"/>
            </a:br>
            <a:r>
              <a:rPr lang="en-US" altLang="en-US"/>
              <a:t>Presentation</a:t>
            </a:r>
          </a:p>
          <a:p>
            <a:pPr lvl="1"/>
            <a:r>
              <a:rPr lang="en-US" altLang="en-US"/>
              <a:t>Simeon &amp; Anna</a:t>
            </a:r>
          </a:p>
          <a:p>
            <a:pPr lvl="1"/>
            <a:r>
              <a:rPr lang="en-US" altLang="en-US"/>
              <a:t>“Lord, now let your </a:t>
            </a:r>
            <a:br>
              <a:rPr lang="en-US" altLang="en-US"/>
            </a:br>
            <a:r>
              <a:rPr lang="en-US" altLang="en-US"/>
              <a:t>servant go in peace”</a:t>
            </a:r>
          </a:p>
          <a:p>
            <a:pPr>
              <a:spcBef>
                <a:spcPct val="100000"/>
              </a:spcBef>
            </a:pPr>
            <a:r>
              <a:rPr lang="en-US" altLang="en-US" sz="2400" b="0"/>
              <a:t>[Boy Jesus in Temple at age 12]</a:t>
            </a:r>
          </a:p>
        </p:txBody>
      </p:sp>
      <p:pic>
        <p:nvPicPr>
          <p:cNvPr id="125956" name="Picture 4" descr="Rembrandt Simeon">
            <a:extLst>
              <a:ext uri="{FF2B5EF4-FFF2-40B4-BE49-F238E27FC236}">
                <a16:creationId xmlns:a16="http://schemas.microsoft.com/office/drawing/2014/main" id="{44D612E3-B6AE-4250-80FD-717F58A076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2563" y="1828800"/>
            <a:ext cx="3881437" cy="5029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a:extLst>
              <a:ext uri="{FF2B5EF4-FFF2-40B4-BE49-F238E27FC236}">
                <a16:creationId xmlns:a16="http://schemas.microsoft.com/office/drawing/2014/main" id="{E04C8913-37D2-44E6-B796-12EDE8A8EB11}"/>
              </a:ext>
            </a:extLst>
          </p:cNvPr>
          <p:cNvSpPr>
            <a:spLocks noGrp="1" noChangeArrowheads="1"/>
          </p:cNvSpPr>
          <p:nvPr>
            <p:ph type="title"/>
          </p:nvPr>
        </p:nvSpPr>
        <p:spPr/>
        <p:txBody>
          <a:bodyPr/>
          <a:lstStyle/>
          <a:p>
            <a:r>
              <a:rPr lang="en-US" altLang="en-US">
                <a:solidFill>
                  <a:schemeClr val="accent2"/>
                </a:solidFill>
              </a:rPr>
              <a:t>God’s Spirit in the Ministry of Jesus:</a:t>
            </a:r>
          </a:p>
        </p:txBody>
      </p:sp>
      <p:sp>
        <p:nvSpPr>
          <p:cNvPr id="157699" name="Rectangle 3">
            <a:extLst>
              <a:ext uri="{FF2B5EF4-FFF2-40B4-BE49-F238E27FC236}">
                <a16:creationId xmlns:a16="http://schemas.microsoft.com/office/drawing/2014/main" id="{8D7584F5-A242-49BF-8BEB-0208BF338509}"/>
              </a:ext>
            </a:extLst>
          </p:cNvPr>
          <p:cNvSpPr>
            <a:spLocks noGrp="1" noChangeArrowheads="1"/>
          </p:cNvSpPr>
          <p:nvPr>
            <p:ph type="body" idx="1"/>
          </p:nvPr>
        </p:nvSpPr>
        <p:spPr/>
        <p:txBody>
          <a:bodyPr/>
          <a:lstStyle/>
          <a:p>
            <a:r>
              <a:rPr lang="en-US" altLang="en-US" dirty="0"/>
              <a:t>The </a:t>
            </a:r>
            <a:r>
              <a:rPr lang="en-US" altLang="en-US" b="1" dirty="0"/>
              <a:t>Holy Spirit </a:t>
            </a:r>
            <a:r>
              <a:rPr lang="en-US" altLang="en-US" dirty="0"/>
              <a:t>prepares Jesus for Ministry (</a:t>
            </a:r>
            <a:r>
              <a:rPr lang="en-US" altLang="en-US" b="1" dirty="0"/>
              <a:t>3:1-22</a:t>
            </a:r>
            <a:r>
              <a:rPr lang="en-US" altLang="en-US" dirty="0"/>
              <a:t>)</a:t>
            </a:r>
            <a:r>
              <a:rPr lang="en-US" altLang="en-US" b="1" dirty="0"/>
              <a:t> </a:t>
            </a:r>
            <a:endParaRPr lang="en-US" altLang="en-US" dirty="0"/>
          </a:p>
          <a:p>
            <a:r>
              <a:rPr lang="en-US" altLang="en-US" dirty="0"/>
              <a:t>Hb. </a:t>
            </a:r>
            <a:r>
              <a:rPr lang="en-US" altLang="en-US" b="1" i="1" dirty="0"/>
              <a:t>Ruach</a:t>
            </a:r>
            <a:r>
              <a:rPr lang="en-US" altLang="en-US" dirty="0"/>
              <a:t> = Gk. </a:t>
            </a:r>
            <a:r>
              <a:rPr lang="en-US" altLang="en-US" b="1" i="1" dirty="0"/>
              <a:t>Pneuma</a:t>
            </a:r>
            <a:r>
              <a:rPr lang="en-US" altLang="en-US" dirty="0"/>
              <a:t> </a:t>
            </a:r>
          </a:p>
          <a:p>
            <a:pPr lvl="1"/>
            <a:r>
              <a:rPr lang="en-US" altLang="en-US" dirty="0"/>
              <a:t>Wind, Breath, Spirit, Life-Force</a:t>
            </a:r>
          </a:p>
          <a:p>
            <a:pPr lvl="1"/>
            <a:r>
              <a:rPr lang="en-US" altLang="en-US" dirty="0"/>
              <a:t>Gen 1:2;  </a:t>
            </a:r>
            <a:r>
              <a:rPr lang="en-US" altLang="en-US" dirty="0" err="1"/>
              <a:t>Ezek</a:t>
            </a:r>
            <a:r>
              <a:rPr lang="en-US" altLang="en-US" dirty="0"/>
              <a:t> 37:1-14;  John 20:22</a:t>
            </a:r>
          </a:p>
          <a:p>
            <a:r>
              <a:rPr lang="en-US" altLang="en-US" b="1" dirty="0"/>
              <a:t>Manifestations</a:t>
            </a:r>
            <a:r>
              <a:rPr lang="en-US" altLang="en-US" dirty="0"/>
              <a:t> or symbols of God’s Spirit:</a:t>
            </a:r>
          </a:p>
          <a:p>
            <a:pPr lvl="1"/>
            <a:r>
              <a:rPr lang="en-US" altLang="en-US" dirty="0"/>
              <a:t>Wind, flame, dove, heavenly voice, etc.</a:t>
            </a:r>
          </a:p>
          <a:p>
            <a:pPr lvl="1"/>
            <a:r>
              <a:rPr lang="en-US" altLang="en-US" dirty="0"/>
              <a:t>Related to “Torah” (instruction) and divine “Wisdom”</a:t>
            </a:r>
          </a:p>
          <a:p>
            <a:pPr lvl="1"/>
            <a:r>
              <a:rPr lang="en-US" altLang="en-US" dirty="0"/>
              <a:t>Other divine manifestations: face of God, hand of God…</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A0125EF4-E12C-49CE-B201-2A948F4A2041}"/>
              </a:ext>
            </a:extLst>
          </p:cNvPr>
          <p:cNvSpPr>
            <a:spLocks noGrp="1" noChangeArrowheads="1"/>
          </p:cNvSpPr>
          <p:nvPr>
            <p:ph type="title"/>
          </p:nvPr>
        </p:nvSpPr>
        <p:spPr>
          <a:xfrm>
            <a:off x="228600" y="76200"/>
            <a:ext cx="8686800" cy="1143000"/>
          </a:xfrm>
        </p:spPr>
        <p:txBody>
          <a:bodyPr/>
          <a:lstStyle/>
          <a:p>
            <a:r>
              <a:rPr lang="en-US" altLang="en-US" b="1"/>
              <a:t>Prophecy</a:t>
            </a:r>
          </a:p>
        </p:txBody>
      </p:sp>
      <p:sp>
        <p:nvSpPr>
          <p:cNvPr id="158723" name="Rectangle 3">
            <a:extLst>
              <a:ext uri="{FF2B5EF4-FFF2-40B4-BE49-F238E27FC236}">
                <a16:creationId xmlns:a16="http://schemas.microsoft.com/office/drawing/2014/main" id="{1160E4DB-83C5-4D41-AEC5-608F6102B70B}"/>
              </a:ext>
            </a:extLst>
          </p:cNvPr>
          <p:cNvSpPr>
            <a:spLocks noGrp="1" noChangeArrowheads="1"/>
          </p:cNvSpPr>
          <p:nvPr>
            <p:ph type="body" idx="1"/>
          </p:nvPr>
        </p:nvSpPr>
        <p:spPr>
          <a:xfrm>
            <a:off x="228600" y="1371600"/>
            <a:ext cx="8686800" cy="5334000"/>
          </a:xfrm>
        </p:spPr>
        <p:txBody>
          <a:bodyPr/>
          <a:lstStyle/>
          <a:p>
            <a:r>
              <a:rPr lang="en-US" altLang="en-US" dirty="0"/>
              <a:t>Greek </a:t>
            </a:r>
            <a:r>
              <a:rPr lang="en-US" altLang="en-US" b="1" i="1" dirty="0"/>
              <a:t>pro-</a:t>
            </a:r>
            <a:r>
              <a:rPr lang="en-US" altLang="en-US" b="1" i="1" dirty="0" err="1"/>
              <a:t>phemi</a:t>
            </a:r>
            <a:r>
              <a:rPr lang="en-US" altLang="en-US" b="1" dirty="0"/>
              <a:t> </a:t>
            </a:r>
            <a:r>
              <a:rPr lang="en-US" altLang="en-US" dirty="0"/>
              <a:t>= “to speak on behalf of”</a:t>
            </a:r>
          </a:p>
          <a:p>
            <a:pPr lvl="1"/>
            <a:r>
              <a:rPr lang="en-US" altLang="en-US" dirty="0"/>
              <a:t>“Thus says the Lord”;  God’s-eye view of events</a:t>
            </a:r>
          </a:p>
          <a:p>
            <a:pPr lvl="1"/>
            <a:r>
              <a:rPr lang="en-US" altLang="en-US" i="1" dirty="0"/>
              <a:t>Not</a:t>
            </a:r>
            <a:r>
              <a:rPr lang="en-US" altLang="en-US" dirty="0"/>
              <a:t> primarily to “predict” an inevitable future;</a:t>
            </a:r>
            <a:br>
              <a:rPr lang="en-US" altLang="en-US" dirty="0"/>
            </a:br>
            <a:r>
              <a:rPr lang="en-US" altLang="en-US" i="1" dirty="0"/>
              <a:t>but </a:t>
            </a:r>
            <a:r>
              <a:rPr lang="en-US" altLang="en-US" dirty="0"/>
              <a:t>interpreting the past, present, and </a:t>
            </a:r>
            <a:br>
              <a:rPr lang="en-US" altLang="en-US" dirty="0"/>
            </a:br>
            <a:r>
              <a:rPr lang="en-US" altLang="en-US" dirty="0"/>
              <a:t>the </a:t>
            </a:r>
            <a:r>
              <a:rPr lang="en-US" altLang="en-US" i="1" u="sng" dirty="0"/>
              <a:t>conditional</a:t>
            </a:r>
            <a:r>
              <a:rPr lang="en-US" altLang="en-US" i="1" dirty="0"/>
              <a:t> </a:t>
            </a:r>
            <a:r>
              <a:rPr lang="en-US" altLang="en-US" dirty="0"/>
              <a:t>future (</a:t>
            </a:r>
            <a:r>
              <a:rPr lang="en-US" altLang="en-US" i="1" dirty="0"/>
              <a:t>if you…  then God…</a:t>
            </a:r>
            <a:r>
              <a:rPr lang="en-US" altLang="en-US" dirty="0"/>
              <a:t>)</a:t>
            </a:r>
          </a:p>
          <a:p>
            <a:r>
              <a:rPr lang="en-US" altLang="en-US" b="1" dirty="0"/>
              <a:t>Prophets </a:t>
            </a:r>
            <a:r>
              <a:rPr lang="en-US" altLang="en-US" dirty="0"/>
              <a:t>convey God’s messages:</a:t>
            </a:r>
          </a:p>
          <a:p>
            <a:pPr lvl="1"/>
            <a:r>
              <a:rPr lang="en-US" altLang="en-US" dirty="0"/>
              <a:t>in words (warnings, promises, stories)</a:t>
            </a:r>
          </a:p>
          <a:p>
            <a:pPr lvl="1"/>
            <a:r>
              <a:rPr lang="en-US" altLang="en-US" i="1" dirty="0"/>
              <a:t>and</a:t>
            </a:r>
            <a:r>
              <a:rPr lang="en-US" altLang="en-US" dirty="0"/>
              <a:t> in actions (miraculous and/or symbolic)</a:t>
            </a: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a:extLst>
              <a:ext uri="{FF2B5EF4-FFF2-40B4-BE49-F238E27FC236}">
                <a16:creationId xmlns:a16="http://schemas.microsoft.com/office/drawing/2014/main" id="{5936AB97-403F-40C2-96BD-DB3EB9BD524F}"/>
              </a:ext>
            </a:extLst>
          </p:cNvPr>
          <p:cNvSpPr>
            <a:spLocks noGrp="1" noChangeArrowheads="1"/>
          </p:cNvSpPr>
          <p:nvPr>
            <p:ph type="title"/>
          </p:nvPr>
        </p:nvSpPr>
        <p:spPr>
          <a:xfrm>
            <a:off x="457200" y="152400"/>
            <a:ext cx="8229600" cy="1219200"/>
          </a:xfrm>
        </p:spPr>
        <p:txBody>
          <a:bodyPr/>
          <a:lstStyle/>
          <a:p>
            <a:r>
              <a:rPr lang="en-US" altLang="en-US" sz="3600" b="1" dirty="0"/>
              <a:t>Jesus’ Miraculous/Compassionate Actions</a:t>
            </a:r>
          </a:p>
        </p:txBody>
      </p:sp>
      <p:sp>
        <p:nvSpPr>
          <p:cNvPr id="183299" name="Rectangle 3">
            <a:extLst>
              <a:ext uri="{FF2B5EF4-FFF2-40B4-BE49-F238E27FC236}">
                <a16:creationId xmlns:a16="http://schemas.microsoft.com/office/drawing/2014/main" id="{203F55BA-386C-411F-A27D-57CD8B68177E}"/>
              </a:ext>
            </a:extLst>
          </p:cNvPr>
          <p:cNvSpPr>
            <a:spLocks noGrp="1" noChangeArrowheads="1"/>
          </p:cNvSpPr>
          <p:nvPr>
            <p:ph type="body" idx="1"/>
          </p:nvPr>
        </p:nvSpPr>
        <p:spPr>
          <a:xfrm>
            <a:off x="457200" y="1524000"/>
            <a:ext cx="8458200" cy="5029200"/>
          </a:xfrm>
        </p:spPr>
        <p:txBody>
          <a:bodyPr/>
          <a:lstStyle/>
          <a:p>
            <a:r>
              <a:rPr lang="en-US" altLang="en-US" b="1" dirty="0"/>
              <a:t>Four Types of “Miracles” in the Gospels:</a:t>
            </a:r>
            <a:endParaRPr lang="en-US" altLang="en-US" dirty="0"/>
          </a:p>
          <a:p>
            <a:pPr lvl="1">
              <a:buFontTx/>
              <a:buNone/>
            </a:pPr>
            <a:r>
              <a:rPr lang="en-US" altLang="en-US" dirty="0"/>
              <a:t>1) </a:t>
            </a:r>
            <a:r>
              <a:rPr lang="en-US" altLang="en-US" b="1" dirty="0"/>
              <a:t>Healings</a:t>
            </a:r>
            <a:r>
              <a:rPr lang="en-US" altLang="en-US" dirty="0"/>
              <a:t> (not just physical, but social)</a:t>
            </a:r>
          </a:p>
          <a:p>
            <a:pPr lvl="1">
              <a:buFontTx/>
              <a:buNone/>
            </a:pPr>
            <a:r>
              <a:rPr lang="en-US" altLang="en-US" dirty="0"/>
              <a:t>2) </a:t>
            </a:r>
            <a:r>
              <a:rPr lang="en-US" altLang="en-US" b="1" dirty="0"/>
              <a:t>Exorcisms</a:t>
            </a:r>
            <a:r>
              <a:rPr lang="en-US" altLang="en-US" dirty="0"/>
              <a:t> (casting out demons)</a:t>
            </a:r>
          </a:p>
          <a:p>
            <a:pPr lvl="1">
              <a:buFontTx/>
              <a:buNone/>
            </a:pPr>
            <a:r>
              <a:rPr lang="en-US" altLang="en-US" dirty="0"/>
              <a:t>3) </a:t>
            </a:r>
            <a:r>
              <a:rPr lang="en-US" altLang="en-US" b="1" dirty="0"/>
              <a:t>Restorations</a:t>
            </a:r>
            <a:r>
              <a:rPr lang="en-US" altLang="en-US" dirty="0"/>
              <a:t> (from death: physical &amp; social)</a:t>
            </a:r>
          </a:p>
          <a:p>
            <a:pPr lvl="1">
              <a:buFontTx/>
              <a:buNone/>
            </a:pPr>
            <a:r>
              <a:rPr lang="en-US" altLang="en-US" dirty="0"/>
              <a:t>4) </a:t>
            </a:r>
            <a:r>
              <a:rPr lang="en-US" altLang="en-US" b="1" dirty="0"/>
              <a:t>Nature Miracles</a:t>
            </a:r>
            <a:r>
              <a:rPr lang="en-US" altLang="en-US" dirty="0"/>
              <a:t> (food, seas, trees, etc.)</a:t>
            </a:r>
          </a:p>
          <a:p>
            <a:pPr lvl="1">
              <a:buFontTx/>
              <a:buNone/>
            </a:pPr>
            <a:r>
              <a:rPr lang="en-US" altLang="en-US" dirty="0"/>
              <a:t>X) </a:t>
            </a:r>
            <a:r>
              <a:rPr lang="en-US" altLang="en-US" b="1" dirty="0"/>
              <a:t>Evangelists’ Summaries </a:t>
            </a:r>
            <a:r>
              <a:rPr lang="en-US" altLang="en-US" dirty="0"/>
              <a:t>of Jesus’ Healing Actions</a:t>
            </a:r>
            <a:br>
              <a:rPr lang="en-US" altLang="en-US" dirty="0"/>
            </a:br>
            <a:endParaRPr lang="en-US" altLang="en-US" dirty="0"/>
          </a:p>
          <a:p>
            <a:r>
              <a:rPr lang="en-US" altLang="en-US" b="1" dirty="0"/>
              <a:t>Luke keeps most of Mark’s stories</a:t>
            </a:r>
          </a:p>
          <a:p>
            <a:pPr lvl="1"/>
            <a:r>
              <a:rPr lang="en-US" altLang="en-US" dirty="0"/>
              <a:t>Luke only drops a few and adds a few</a:t>
            </a: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a:extLst>
              <a:ext uri="{FF2B5EF4-FFF2-40B4-BE49-F238E27FC236}">
                <a16:creationId xmlns:a16="http://schemas.microsoft.com/office/drawing/2014/main" id="{7C78E82B-B7B3-43B8-8027-CFD06B8D99D5}"/>
              </a:ext>
            </a:extLst>
          </p:cNvPr>
          <p:cNvSpPr>
            <a:spLocks noGrp="1" noChangeArrowheads="1"/>
          </p:cNvSpPr>
          <p:nvPr>
            <p:ph type="title"/>
          </p:nvPr>
        </p:nvSpPr>
        <p:spPr/>
        <p:txBody>
          <a:bodyPr/>
          <a:lstStyle/>
          <a:p>
            <a:r>
              <a:rPr lang="en-US" altLang="en-US"/>
              <a:t>Gospel Miracles: Mark vs. Luke</a:t>
            </a:r>
          </a:p>
        </p:txBody>
      </p:sp>
      <p:sp>
        <p:nvSpPr>
          <p:cNvPr id="184323" name="Rectangle 3">
            <a:extLst>
              <a:ext uri="{FF2B5EF4-FFF2-40B4-BE49-F238E27FC236}">
                <a16:creationId xmlns:a16="http://schemas.microsoft.com/office/drawing/2014/main" id="{08DAECF1-287B-451F-815F-8A6DF58B16AC}"/>
              </a:ext>
            </a:extLst>
          </p:cNvPr>
          <p:cNvSpPr>
            <a:spLocks noGrp="1" noChangeArrowheads="1"/>
          </p:cNvSpPr>
          <p:nvPr>
            <p:ph type="body" idx="1"/>
          </p:nvPr>
        </p:nvSpPr>
        <p:spPr>
          <a:xfrm>
            <a:off x="457200" y="1600200"/>
            <a:ext cx="8229600" cy="5257800"/>
          </a:xfrm>
        </p:spPr>
        <p:txBody>
          <a:bodyPr/>
          <a:lstStyle/>
          <a:p>
            <a:pPr marL="400050" indent="-400050">
              <a:lnSpc>
                <a:spcPct val="95000"/>
              </a:lnSpc>
            </a:pPr>
            <a:r>
              <a:rPr lang="en-US" altLang="en-US"/>
              <a:t>Luke </a:t>
            </a:r>
            <a:r>
              <a:rPr lang="en-US" altLang="en-US" b="1"/>
              <a:t>drops</a:t>
            </a:r>
            <a:r>
              <a:rPr lang="en-US" altLang="en-US"/>
              <a:t> a few Markan miracle stories:</a:t>
            </a:r>
          </a:p>
          <a:p>
            <a:pPr marL="914400" lvl="1" indent="-400050">
              <a:lnSpc>
                <a:spcPct val="95000"/>
              </a:lnSpc>
            </a:pPr>
            <a:r>
              <a:rPr lang="en-US" altLang="en-US"/>
              <a:t>Walking on Water </a:t>
            </a:r>
            <a:r>
              <a:rPr lang="en-US" altLang="en-US" sz="2400"/>
              <a:t>(Mark 6:45-52)</a:t>
            </a:r>
          </a:p>
          <a:p>
            <a:pPr marL="914400" lvl="1" indent="-400050">
              <a:lnSpc>
                <a:spcPct val="95000"/>
              </a:lnSpc>
            </a:pPr>
            <a:r>
              <a:rPr lang="en-US" altLang="en-US"/>
              <a:t>Syro-Phoenician Girl </a:t>
            </a:r>
            <a:r>
              <a:rPr lang="en-US" altLang="en-US" sz="2400"/>
              <a:t>(Mark 7:24-30)</a:t>
            </a:r>
          </a:p>
          <a:p>
            <a:pPr marL="914400" lvl="1" indent="-400050">
              <a:lnSpc>
                <a:spcPct val="95000"/>
              </a:lnSpc>
            </a:pPr>
            <a:r>
              <a:rPr lang="en-US" altLang="en-US"/>
              <a:t>Deaf Mute Demoniac </a:t>
            </a:r>
            <a:r>
              <a:rPr lang="en-US" altLang="en-US" sz="2400"/>
              <a:t>(Mark 7:31-37)</a:t>
            </a:r>
          </a:p>
          <a:p>
            <a:pPr marL="914400" lvl="1" indent="-400050">
              <a:lnSpc>
                <a:spcPct val="95000"/>
              </a:lnSpc>
            </a:pPr>
            <a:r>
              <a:rPr lang="en-US" altLang="en-US"/>
              <a:t>Feeding 4000 People </a:t>
            </a:r>
            <a:r>
              <a:rPr lang="en-US" altLang="en-US" sz="2400"/>
              <a:t>(Mark 8:1-10)</a:t>
            </a:r>
          </a:p>
          <a:p>
            <a:pPr marL="914400" lvl="1" indent="-400050">
              <a:lnSpc>
                <a:spcPct val="95000"/>
              </a:lnSpc>
            </a:pPr>
            <a:r>
              <a:rPr lang="en-US" altLang="en-US"/>
              <a:t>Blind Man at Bethsaida </a:t>
            </a:r>
            <a:r>
              <a:rPr lang="en-US" altLang="en-US" sz="2400"/>
              <a:t>(Mark 8:22-26)</a:t>
            </a:r>
          </a:p>
          <a:p>
            <a:pPr marL="914400" lvl="1" indent="-400050">
              <a:lnSpc>
                <a:spcPct val="95000"/>
              </a:lnSpc>
            </a:pPr>
            <a:r>
              <a:rPr lang="en-US" altLang="en-US"/>
              <a:t>Cursing a Fig Tree </a:t>
            </a:r>
            <a:r>
              <a:rPr lang="en-US" altLang="en-US" sz="2400"/>
              <a:t>(Mark 11:12-14)</a:t>
            </a:r>
          </a:p>
          <a:p>
            <a:pPr marL="400050" indent="-400050">
              <a:lnSpc>
                <a:spcPct val="95000"/>
              </a:lnSpc>
            </a:pPr>
            <a:r>
              <a:rPr lang="en-US" altLang="en-US"/>
              <a:t>Why?</a:t>
            </a:r>
          </a:p>
          <a:p>
            <a:pPr marL="914400" lvl="1" indent="-400050">
              <a:lnSpc>
                <a:spcPct val="95000"/>
              </a:lnSpc>
            </a:pPr>
            <a:r>
              <a:rPr lang="en-US" altLang="en-US"/>
              <a:t>Luke omits ALL of Mark 6:45 – 8:26</a:t>
            </a:r>
          </a:p>
          <a:p>
            <a:pPr marL="914400" lvl="1" indent="-400050">
              <a:lnSpc>
                <a:spcPct val="95000"/>
              </a:lnSpc>
            </a:pPr>
            <a:r>
              <a:rPr lang="en-US" altLang="en-US"/>
              <a:t>Many of these stories seem a bit strange!</a:t>
            </a: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a:extLst>
              <a:ext uri="{FF2B5EF4-FFF2-40B4-BE49-F238E27FC236}">
                <a16:creationId xmlns:a16="http://schemas.microsoft.com/office/drawing/2014/main" id="{6F0B4D77-E7D4-431B-87E4-14B2A370BA10}"/>
              </a:ext>
            </a:extLst>
          </p:cNvPr>
          <p:cNvSpPr>
            <a:spLocks noGrp="1" noChangeArrowheads="1"/>
          </p:cNvSpPr>
          <p:nvPr>
            <p:ph type="title"/>
          </p:nvPr>
        </p:nvSpPr>
        <p:spPr/>
        <p:txBody>
          <a:bodyPr/>
          <a:lstStyle/>
          <a:p>
            <a:r>
              <a:rPr lang="en-US" altLang="en-US"/>
              <a:t>Gospel Miracles: Mark vs. Luke</a:t>
            </a:r>
          </a:p>
        </p:txBody>
      </p:sp>
      <p:sp>
        <p:nvSpPr>
          <p:cNvPr id="185347" name="Rectangle 3">
            <a:extLst>
              <a:ext uri="{FF2B5EF4-FFF2-40B4-BE49-F238E27FC236}">
                <a16:creationId xmlns:a16="http://schemas.microsoft.com/office/drawing/2014/main" id="{037C13A8-32E8-494B-B694-0ACF9B39F985}"/>
              </a:ext>
            </a:extLst>
          </p:cNvPr>
          <p:cNvSpPr>
            <a:spLocks noGrp="1" noChangeArrowheads="1"/>
          </p:cNvSpPr>
          <p:nvPr>
            <p:ph type="body" idx="1"/>
          </p:nvPr>
        </p:nvSpPr>
        <p:spPr>
          <a:xfrm>
            <a:off x="457200" y="1600200"/>
            <a:ext cx="8458200" cy="5029200"/>
          </a:xfrm>
        </p:spPr>
        <p:txBody>
          <a:bodyPr/>
          <a:lstStyle/>
          <a:p>
            <a:r>
              <a:rPr lang="en-US" altLang="en-US"/>
              <a:t>Luke </a:t>
            </a:r>
            <a:r>
              <a:rPr lang="en-US" altLang="en-US" b="1"/>
              <a:t>adds</a:t>
            </a:r>
            <a:r>
              <a:rPr lang="en-US" altLang="en-US"/>
              <a:t> a few new miracle stories:</a:t>
            </a:r>
          </a:p>
          <a:p>
            <a:pPr lvl="1"/>
            <a:r>
              <a:rPr lang="en-US" altLang="en-US"/>
              <a:t>Large Catch of Fish in Sea of Galilee </a:t>
            </a:r>
            <a:r>
              <a:rPr lang="en-US" altLang="en-US" sz="2400"/>
              <a:t>(Luke 5:1-11)</a:t>
            </a:r>
          </a:p>
          <a:p>
            <a:pPr lvl="1"/>
            <a:r>
              <a:rPr lang="en-US" altLang="en-US"/>
              <a:t>Healing a Centurion's Servant</a:t>
            </a:r>
            <a:r>
              <a:rPr lang="en-US" altLang="en-US" sz="2400"/>
              <a:t> (Luke 7:1-10; also Mt)</a:t>
            </a:r>
          </a:p>
          <a:p>
            <a:pPr lvl="1"/>
            <a:r>
              <a:rPr lang="en-US" altLang="en-US"/>
              <a:t>Raising a Widow's Son at Nain </a:t>
            </a:r>
            <a:r>
              <a:rPr lang="en-US" altLang="en-US" sz="2400"/>
              <a:t>(Luke 7:11-17)</a:t>
            </a:r>
          </a:p>
          <a:p>
            <a:pPr lvl="1"/>
            <a:r>
              <a:rPr lang="en-US" altLang="en-US"/>
              <a:t>Healing a Crippled Woman </a:t>
            </a:r>
            <a:r>
              <a:rPr lang="en-US" altLang="en-US" sz="2400"/>
              <a:t>(Luke 13:10-17)</a:t>
            </a:r>
          </a:p>
          <a:p>
            <a:pPr lvl="1"/>
            <a:r>
              <a:rPr lang="en-US" altLang="en-US"/>
              <a:t>Healing a Man of Dropsy </a:t>
            </a:r>
            <a:r>
              <a:rPr lang="en-US" altLang="en-US" sz="2400"/>
              <a:t>(Luke 14:1-6)</a:t>
            </a:r>
          </a:p>
          <a:p>
            <a:pPr lvl="1"/>
            <a:r>
              <a:rPr lang="en-US" altLang="en-US"/>
              <a:t>Healing Ten Men of Leprosy </a:t>
            </a:r>
            <a:r>
              <a:rPr lang="en-US" altLang="en-US" sz="2400"/>
              <a:t>(Luke 17:11-19)</a:t>
            </a:r>
          </a:p>
          <a:p>
            <a:r>
              <a:rPr lang="en-US" altLang="en-US"/>
              <a:t>Why? What kind of stories are these?</a:t>
            </a:r>
          </a:p>
          <a:p>
            <a:pPr lvl="1"/>
            <a:r>
              <a:rPr lang="en-US" altLang="en-US"/>
              <a:t>Mostly HEALINGS, except 5:1-11</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a:extLst>
              <a:ext uri="{FF2B5EF4-FFF2-40B4-BE49-F238E27FC236}">
                <a16:creationId xmlns:a16="http://schemas.microsoft.com/office/drawing/2014/main" id="{EB093E78-0600-4754-B46C-50EF1D855780}"/>
              </a:ext>
            </a:extLst>
          </p:cNvPr>
          <p:cNvSpPr>
            <a:spLocks noGrp="1" noChangeArrowheads="1"/>
          </p:cNvSpPr>
          <p:nvPr>
            <p:ph type="title"/>
          </p:nvPr>
        </p:nvSpPr>
        <p:spPr/>
        <p:txBody>
          <a:bodyPr/>
          <a:lstStyle/>
          <a:p>
            <a:r>
              <a:rPr lang="en-US" altLang="en-US"/>
              <a:t>Structure of Miracle Narratives</a:t>
            </a:r>
          </a:p>
        </p:txBody>
      </p:sp>
      <p:sp>
        <p:nvSpPr>
          <p:cNvPr id="190467" name="Rectangle 3">
            <a:extLst>
              <a:ext uri="{FF2B5EF4-FFF2-40B4-BE49-F238E27FC236}">
                <a16:creationId xmlns:a16="http://schemas.microsoft.com/office/drawing/2014/main" id="{DC393D05-0F36-4F80-B9EA-A36EB8F7C8BB}"/>
              </a:ext>
            </a:extLst>
          </p:cNvPr>
          <p:cNvSpPr>
            <a:spLocks noGrp="1" noChangeArrowheads="1"/>
          </p:cNvSpPr>
          <p:nvPr>
            <p:ph type="body" idx="1"/>
          </p:nvPr>
        </p:nvSpPr>
        <p:spPr>
          <a:xfrm>
            <a:off x="457200" y="1600200"/>
            <a:ext cx="8458200" cy="5029200"/>
          </a:xfrm>
        </p:spPr>
        <p:txBody>
          <a:bodyPr/>
          <a:lstStyle/>
          <a:p>
            <a:pPr marL="400050" indent="-400050"/>
            <a:r>
              <a:rPr lang="en-US" altLang="en-US" b="1" dirty="0"/>
              <a:t>Five Stages of Most Healing Miracle Stories</a:t>
            </a:r>
            <a:endParaRPr lang="en-US" altLang="en-US" sz="2800" dirty="0"/>
          </a:p>
          <a:p>
            <a:pPr marL="971550" lvl="1" indent="-457200">
              <a:buClr>
                <a:schemeClr val="tx1"/>
              </a:buClr>
              <a:buFont typeface="Wingdings" panose="05000000000000000000" pitchFamily="2" charset="2"/>
              <a:buAutoNum type="arabicParenR"/>
            </a:pPr>
            <a:r>
              <a:rPr lang="en-US" altLang="en-US" dirty="0"/>
              <a:t>Introduction</a:t>
            </a:r>
          </a:p>
          <a:p>
            <a:pPr marL="971550" lvl="1" indent="-457200">
              <a:buClr>
                <a:schemeClr val="tx1"/>
              </a:buClr>
              <a:buFont typeface="Wingdings" panose="05000000000000000000" pitchFamily="2" charset="2"/>
              <a:buAutoNum type="arabicParenR"/>
            </a:pPr>
            <a:r>
              <a:rPr lang="en-US" altLang="en-US" dirty="0"/>
              <a:t>Conflict or Delay</a:t>
            </a:r>
          </a:p>
          <a:p>
            <a:pPr marL="971550" lvl="1" indent="-457200">
              <a:buClr>
                <a:schemeClr val="tx1"/>
              </a:buClr>
              <a:buFont typeface="Wingdings" panose="05000000000000000000" pitchFamily="2" charset="2"/>
              <a:buAutoNum type="arabicParenR"/>
            </a:pPr>
            <a:r>
              <a:rPr lang="en-US" altLang="en-US" dirty="0"/>
              <a:t>Healing Action</a:t>
            </a:r>
          </a:p>
          <a:p>
            <a:pPr marL="971550" lvl="1" indent="-457200">
              <a:buClr>
                <a:schemeClr val="tx1"/>
              </a:buClr>
              <a:buFont typeface="Wingdings" panose="05000000000000000000" pitchFamily="2" charset="2"/>
              <a:buAutoNum type="arabicParenR"/>
            </a:pPr>
            <a:r>
              <a:rPr lang="en-US" altLang="en-US" dirty="0"/>
              <a:t>Healing Confirmation</a:t>
            </a:r>
          </a:p>
          <a:p>
            <a:pPr marL="971550" lvl="1" indent="-457200">
              <a:buClr>
                <a:schemeClr val="tx1"/>
              </a:buClr>
              <a:buFont typeface="Wingdings" panose="05000000000000000000" pitchFamily="2" charset="2"/>
              <a:buAutoNum type="arabicParenR"/>
            </a:pPr>
            <a:r>
              <a:rPr lang="en-US" altLang="en-US" dirty="0"/>
              <a:t>Reaction (Praise or Accusations)</a:t>
            </a:r>
          </a:p>
          <a:p>
            <a:pPr marL="400050" indent="-400050">
              <a:spcBef>
                <a:spcPts val="2400"/>
              </a:spcBef>
              <a:buClr>
                <a:schemeClr val="tx1"/>
              </a:buClr>
            </a:pPr>
            <a:r>
              <a:rPr lang="en-US" altLang="en-US" b="1" dirty="0"/>
              <a:t>Luke Emphasizes Stage 5:  </a:t>
            </a:r>
            <a:r>
              <a:rPr lang="en-US" altLang="en-US" dirty="0"/>
              <a:t>Witnesses </a:t>
            </a:r>
            <a:br>
              <a:rPr lang="en-US" altLang="en-US" dirty="0"/>
            </a:br>
            <a:r>
              <a:rPr lang="en-US" altLang="en-US" i="1" dirty="0"/>
              <a:t>glorify &amp; praise </a:t>
            </a:r>
            <a:r>
              <a:rPr lang="en-US" altLang="en-US" dirty="0"/>
              <a:t>God for Jesus’ actions!</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a:extLst>
              <a:ext uri="{FF2B5EF4-FFF2-40B4-BE49-F238E27FC236}">
                <a16:creationId xmlns:a16="http://schemas.microsoft.com/office/drawing/2014/main" id="{7C4649BA-011C-40E9-AEA2-9941ACDDF4AC}"/>
              </a:ext>
            </a:extLst>
          </p:cNvPr>
          <p:cNvSpPr>
            <a:spLocks noGrp="1" noChangeArrowheads="1"/>
          </p:cNvSpPr>
          <p:nvPr>
            <p:ph type="title"/>
          </p:nvPr>
        </p:nvSpPr>
        <p:spPr/>
        <p:txBody>
          <a:bodyPr/>
          <a:lstStyle/>
          <a:p>
            <a:r>
              <a:rPr lang="en-US" altLang="en-US"/>
              <a:t>Raising a Widow’s Son at Nain</a:t>
            </a:r>
          </a:p>
        </p:txBody>
      </p:sp>
      <p:sp>
        <p:nvSpPr>
          <p:cNvPr id="191491" name="Rectangle 3">
            <a:extLst>
              <a:ext uri="{FF2B5EF4-FFF2-40B4-BE49-F238E27FC236}">
                <a16:creationId xmlns:a16="http://schemas.microsoft.com/office/drawing/2014/main" id="{B70C3135-3054-420A-9E69-0E0538A87176}"/>
              </a:ext>
            </a:extLst>
          </p:cNvPr>
          <p:cNvSpPr>
            <a:spLocks noGrp="1" noChangeArrowheads="1"/>
          </p:cNvSpPr>
          <p:nvPr>
            <p:ph type="body" idx="1"/>
          </p:nvPr>
        </p:nvSpPr>
        <p:spPr/>
        <p:txBody>
          <a:bodyPr/>
          <a:lstStyle/>
          <a:p>
            <a:pPr>
              <a:spcBef>
                <a:spcPts val="1800"/>
              </a:spcBef>
              <a:buFont typeface="Wingdings" panose="05000000000000000000" pitchFamily="2" charset="2"/>
              <a:buNone/>
            </a:pPr>
            <a:r>
              <a:rPr lang="en-US" altLang="en-US" b="1" dirty="0"/>
              <a:t>Five Stages of Miracle Narratives (7:11-17)</a:t>
            </a:r>
            <a:endParaRPr lang="en-US" altLang="en-US" dirty="0"/>
          </a:p>
          <a:p>
            <a:pPr lvl="1" indent="-457200">
              <a:spcBef>
                <a:spcPts val="1800"/>
              </a:spcBef>
              <a:buClr>
                <a:schemeClr val="tx1"/>
              </a:buClr>
              <a:buFont typeface="Wingdings" panose="05000000000000000000" pitchFamily="2" charset="2"/>
              <a:buAutoNum type="arabicParenR"/>
            </a:pPr>
            <a:r>
              <a:rPr lang="en-US" altLang="en-US" b="1" dirty="0"/>
              <a:t>Intro: </a:t>
            </a:r>
            <a:r>
              <a:rPr lang="en-US" altLang="en-US" dirty="0"/>
              <a:t>Town, Widow &amp; Son, Crowd (vv. 11-12)</a:t>
            </a:r>
          </a:p>
          <a:p>
            <a:pPr lvl="1" indent="-457200">
              <a:spcBef>
                <a:spcPts val="1800"/>
              </a:spcBef>
              <a:buClr>
                <a:schemeClr val="tx1"/>
              </a:buClr>
              <a:buFont typeface="Wingdings" panose="05000000000000000000" pitchFamily="2" charset="2"/>
              <a:buAutoNum type="arabicParenR"/>
            </a:pPr>
            <a:r>
              <a:rPr lang="en-US" altLang="en-US" b="1" dirty="0"/>
              <a:t>Delay </a:t>
            </a:r>
            <a:r>
              <a:rPr lang="en-US" altLang="en-US" dirty="0"/>
              <a:t>(slight): “Do not weep” (v. 13)</a:t>
            </a:r>
          </a:p>
          <a:p>
            <a:pPr lvl="1" indent="-457200">
              <a:spcBef>
                <a:spcPts val="1800"/>
              </a:spcBef>
              <a:buClr>
                <a:schemeClr val="tx1"/>
              </a:buClr>
              <a:buFont typeface="Wingdings" panose="05000000000000000000" pitchFamily="2" charset="2"/>
              <a:buAutoNum type="arabicParenR"/>
            </a:pPr>
            <a:r>
              <a:rPr lang="en-US" altLang="en-US" b="1" dirty="0"/>
              <a:t>Action</a:t>
            </a:r>
            <a:r>
              <a:rPr lang="en-US" altLang="en-US" dirty="0"/>
              <a:t>: Jesus touches bier; “Arise!” (v. 14)</a:t>
            </a:r>
          </a:p>
          <a:p>
            <a:pPr lvl="1" indent="-457200">
              <a:spcBef>
                <a:spcPts val="1800"/>
              </a:spcBef>
              <a:buClr>
                <a:schemeClr val="tx1"/>
              </a:buClr>
              <a:buFont typeface="Wingdings" panose="05000000000000000000" pitchFamily="2" charset="2"/>
              <a:buAutoNum type="arabicParenR"/>
            </a:pPr>
            <a:r>
              <a:rPr lang="en-US" altLang="en-US" b="1" dirty="0"/>
              <a:t>Confirmation</a:t>
            </a:r>
            <a:r>
              <a:rPr lang="en-US" altLang="en-US" dirty="0"/>
              <a:t>: Man sits up &amp; talks (v. 15)</a:t>
            </a:r>
          </a:p>
          <a:p>
            <a:pPr lvl="1" indent="-457200">
              <a:spcBef>
                <a:spcPts val="1800"/>
              </a:spcBef>
              <a:buClr>
                <a:schemeClr val="tx1"/>
              </a:buClr>
              <a:buFont typeface="Wingdings" panose="05000000000000000000" pitchFamily="2" charset="2"/>
              <a:buAutoNum type="arabicParenR"/>
            </a:pPr>
            <a:r>
              <a:rPr lang="en-US" altLang="en-US" b="1" u="sng" dirty="0"/>
              <a:t>Reaction</a:t>
            </a:r>
            <a:r>
              <a:rPr lang="en-US" altLang="en-US" sz="2400" dirty="0"/>
              <a:t> (extended)</a:t>
            </a:r>
            <a:r>
              <a:rPr lang="en-US" altLang="en-US" dirty="0"/>
              <a:t>: Crowds fear, praise God, report spreads thru region (v. 16-17)</a:t>
            </a: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a:extLst>
              <a:ext uri="{FF2B5EF4-FFF2-40B4-BE49-F238E27FC236}">
                <a16:creationId xmlns:a16="http://schemas.microsoft.com/office/drawing/2014/main" id="{0EB32459-07B7-4D9A-A71E-59EE9455B008}"/>
              </a:ext>
            </a:extLst>
          </p:cNvPr>
          <p:cNvSpPr>
            <a:spLocks noGrp="1" noChangeArrowheads="1"/>
          </p:cNvSpPr>
          <p:nvPr>
            <p:ph type="body" idx="1"/>
          </p:nvPr>
        </p:nvSpPr>
        <p:spPr>
          <a:xfrm>
            <a:off x="6629400" y="1600200"/>
            <a:ext cx="2514600" cy="2971800"/>
          </a:xfrm>
        </p:spPr>
        <p:txBody>
          <a:bodyPr/>
          <a:lstStyle/>
          <a:p>
            <a:pPr marL="0" indent="0">
              <a:buFont typeface="Wingdings" panose="05000000000000000000" pitchFamily="2" charset="2"/>
              <a:buNone/>
            </a:pPr>
            <a:r>
              <a:rPr lang="en-US" altLang="en-US" b="1"/>
              <a:t>Jesus raises a widow’s son at Nain</a:t>
            </a:r>
          </a:p>
          <a:p>
            <a:pPr marL="0" indent="0">
              <a:buFont typeface="Wingdings" panose="05000000000000000000" pitchFamily="2" charset="2"/>
              <a:buNone/>
            </a:pPr>
            <a:endParaRPr lang="en-US" altLang="en-US" b="1"/>
          </a:p>
          <a:p>
            <a:pPr marL="0" indent="0">
              <a:buFont typeface="Wingdings" panose="05000000000000000000" pitchFamily="2" charset="2"/>
              <a:buNone/>
            </a:pPr>
            <a:r>
              <a:rPr lang="en-US" altLang="en-US" sz="2400" b="1"/>
              <a:t>Caspar</a:t>
            </a:r>
            <a:r>
              <a:rPr lang="en-US" altLang="en-US" sz="2400"/>
              <a:t> </a:t>
            </a:r>
            <a:r>
              <a:rPr lang="en-US" altLang="en-US" sz="2400" b="1"/>
              <a:t>LUIKEN</a:t>
            </a:r>
          </a:p>
        </p:txBody>
      </p:sp>
      <p:pic>
        <p:nvPicPr>
          <p:cNvPr id="192515" name="Picture 3">
            <a:extLst>
              <a:ext uri="{FF2B5EF4-FFF2-40B4-BE49-F238E27FC236}">
                <a16:creationId xmlns:a16="http://schemas.microsoft.com/office/drawing/2014/main" id="{635C104E-3673-40FA-BCCB-E1472A2CAF0F}"/>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6502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2516" name="Rectangle 4">
            <a:extLst>
              <a:ext uri="{FF2B5EF4-FFF2-40B4-BE49-F238E27FC236}">
                <a16:creationId xmlns:a16="http://schemas.microsoft.com/office/drawing/2014/main" id="{97D94E79-5787-4CEA-B4E0-5CA8C2B1BB92}"/>
              </a:ext>
            </a:extLst>
          </p:cNvPr>
          <p:cNvSpPr>
            <a:spLocks noGrp="1" noChangeArrowheads="1"/>
          </p:cNvSpPr>
          <p:nvPr>
            <p:ph type="title"/>
          </p:nvPr>
        </p:nvSpPr>
        <p:spPr>
          <a:xfrm>
            <a:off x="6629400" y="277813"/>
            <a:ext cx="2514600" cy="1143000"/>
          </a:xfrm>
        </p:spPr>
        <p:txBody>
          <a:bodyPr/>
          <a:lstStyle/>
          <a:p>
            <a:r>
              <a:rPr lang="en-US" altLang="en-US" sz="3200"/>
              <a:t>Luke 7:11-17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a:extLst>
              <a:ext uri="{FF2B5EF4-FFF2-40B4-BE49-F238E27FC236}">
                <a16:creationId xmlns:a16="http://schemas.microsoft.com/office/drawing/2014/main" id="{10EAFD0D-4BFB-4387-B758-790F1DA91EBF}"/>
              </a:ext>
            </a:extLst>
          </p:cNvPr>
          <p:cNvSpPr>
            <a:spLocks noGrp="1" noChangeArrowheads="1"/>
          </p:cNvSpPr>
          <p:nvPr>
            <p:ph type="title"/>
          </p:nvPr>
        </p:nvSpPr>
        <p:spPr/>
        <p:txBody>
          <a:bodyPr/>
          <a:lstStyle/>
          <a:p>
            <a:r>
              <a:rPr lang="en-US" altLang="en-US"/>
              <a:t>Repentance &amp; Forgiveness</a:t>
            </a:r>
          </a:p>
        </p:txBody>
      </p:sp>
      <p:sp>
        <p:nvSpPr>
          <p:cNvPr id="227331" name="Rectangle 3">
            <a:extLst>
              <a:ext uri="{FF2B5EF4-FFF2-40B4-BE49-F238E27FC236}">
                <a16:creationId xmlns:a16="http://schemas.microsoft.com/office/drawing/2014/main" id="{811DC7DC-0E8F-4E34-9CC9-450BF3E90F34}"/>
              </a:ext>
            </a:extLst>
          </p:cNvPr>
          <p:cNvSpPr>
            <a:spLocks noGrp="1" noChangeArrowheads="1"/>
          </p:cNvSpPr>
          <p:nvPr>
            <p:ph type="body" idx="1"/>
          </p:nvPr>
        </p:nvSpPr>
        <p:spPr/>
        <p:txBody>
          <a:bodyPr/>
          <a:lstStyle/>
          <a:p>
            <a:pPr>
              <a:spcBef>
                <a:spcPts val="600"/>
              </a:spcBef>
            </a:pPr>
            <a:r>
              <a:rPr lang="en-US" altLang="en-US" dirty="0"/>
              <a:t>Jesus Teaches with </a:t>
            </a:r>
            <a:r>
              <a:rPr lang="en-US" altLang="en-US" u="sng" dirty="0"/>
              <a:t>Examples</a:t>
            </a:r>
            <a:r>
              <a:rPr lang="en-US" altLang="en-US" dirty="0"/>
              <a:t> &amp; </a:t>
            </a:r>
            <a:r>
              <a:rPr lang="en-US" altLang="en-US" u="sng" dirty="0"/>
              <a:t>Parables</a:t>
            </a:r>
            <a:r>
              <a:rPr lang="en-US" altLang="en-US" dirty="0"/>
              <a:t>:</a:t>
            </a:r>
          </a:p>
          <a:p>
            <a:pPr>
              <a:spcBef>
                <a:spcPts val="1800"/>
              </a:spcBef>
            </a:pPr>
            <a:r>
              <a:rPr lang="en-US" altLang="en-US" dirty="0"/>
              <a:t>Jesus </a:t>
            </a:r>
            <a:r>
              <a:rPr lang="en-US" altLang="en-US" b="1" dirty="0"/>
              <a:t>Dines</a:t>
            </a:r>
            <a:r>
              <a:rPr lang="en-US" altLang="en-US" dirty="0"/>
              <a:t> in a Pharisee’s Home</a:t>
            </a:r>
            <a:r>
              <a:rPr lang="en-US" altLang="en-US" sz="2800" dirty="0"/>
              <a:t> (7:36-50)</a:t>
            </a:r>
          </a:p>
          <a:p>
            <a:pPr lvl="1">
              <a:spcBef>
                <a:spcPts val="600"/>
              </a:spcBef>
            </a:pPr>
            <a:r>
              <a:rPr lang="en-US" altLang="en-US" dirty="0"/>
              <a:t>A “sinful woman” anoints Jesus’ feet</a:t>
            </a:r>
          </a:p>
          <a:p>
            <a:pPr lvl="1">
              <a:spcBef>
                <a:spcPts val="600"/>
              </a:spcBef>
            </a:pPr>
            <a:r>
              <a:rPr lang="en-US" altLang="en-US" dirty="0"/>
              <a:t>Jesus’ dialogue with Simon the Pharisee</a:t>
            </a:r>
          </a:p>
          <a:p>
            <a:pPr>
              <a:spcBef>
                <a:spcPts val="2400"/>
              </a:spcBef>
            </a:pPr>
            <a:r>
              <a:rPr lang="en-US" altLang="en-US" b="1" dirty="0"/>
              <a:t>Parable</a:t>
            </a:r>
            <a:r>
              <a:rPr lang="en-US" altLang="en-US" dirty="0"/>
              <a:t> of Pharisee &amp; Publican </a:t>
            </a:r>
            <a:r>
              <a:rPr lang="en-US" altLang="en-US" sz="2800" dirty="0"/>
              <a:t>(18:9-14)</a:t>
            </a:r>
            <a:endParaRPr lang="en-US" altLang="en-US" dirty="0"/>
          </a:p>
          <a:p>
            <a:pPr lvl="1">
              <a:spcBef>
                <a:spcPts val="600"/>
              </a:spcBef>
            </a:pPr>
            <a:r>
              <a:rPr lang="en-US" altLang="en-US" dirty="0"/>
              <a:t>Addressed to the self-righteous</a:t>
            </a:r>
          </a:p>
          <a:p>
            <a:pPr lvl="1">
              <a:spcBef>
                <a:spcPts val="600"/>
              </a:spcBef>
            </a:pPr>
            <a:r>
              <a:rPr lang="en-US" altLang="en-US" dirty="0"/>
              <a:t>Contrasts the Pharisee’s “Thanks” with</a:t>
            </a:r>
            <a:br>
              <a:rPr lang="en-US" altLang="en-US" dirty="0"/>
            </a:br>
            <a:r>
              <a:rPr lang="en-US" altLang="en-US" dirty="0"/>
              <a:t>the Tax Collector’s humble plea for mercy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a:extLst>
              <a:ext uri="{FF2B5EF4-FFF2-40B4-BE49-F238E27FC236}">
                <a16:creationId xmlns:a16="http://schemas.microsoft.com/office/drawing/2014/main" id="{D1503B20-1EA4-4974-B250-351A15C47211}"/>
              </a:ext>
            </a:extLst>
          </p:cNvPr>
          <p:cNvSpPr>
            <a:spLocks noGrp="1" noChangeArrowheads="1"/>
          </p:cNvSpPr>
          <p:nvPr>
            <p:ph type="title"/>
          </p:nvPr>
        </p:nvSpPr>
        <p:spPr/>
        <p:txBody>
          <a:bodyPr/>
          <a:lstStyle/>
          <a:p>
            <a:r>
              <a:rPr lang="en-US" altLang="en-US"/>
              <a:t>Lepers &amp; Tax Collectors</a:t>
            </a:r>
          </a:p>
        </p:txBody>
      </p:sp>
      <p:sp>
        <p:nvSpPr>
          <p:cNvPr id="217091" name="Rectangle 3">
            <a:extLst>
              <a:ext uri="{FF2B5EF4-FFF2-40B4-BE49-F238E27FC236}">
                <a16:creationId xmlns:a16="http://schemas.microsoft.com/office/drawing/2014/main" id="{8E1D0490-124D-43CC-B4EE-7D219573ABBC}"/>
              </a:ext>
            </a:extLst>
          </p:cNvPr>
          <p:cNvSpPr>
            <a:spLocks noGrp="1" noChangeArrowheads="1"/>
          </p:cNvSpPr>
          <p:nvPr>
            <p:ph type="body" idx="1"/>
          </p:nvPr>
        </p:nvSpPr>
        <p:spPr/>
        <p:txBody>
          <a:bodyPr/>
          <a:lstStyle/>
          <a:p>
            <a:r>
              <a:rPr lang="en-US" altLang="en-US" dirty="0"/>
              <a:t>Jesus cleanses </a:t>
            </a:r>
            <a:r>
              <a:rPr lang="en-US" altLang="en-US" b="1" dirty="0"/>
              <a:t>lepers</a:t>
            </a:r>
            <a:r>
              <a:rPr lang="en-US" altLang="en-US" dirty="0"/>
              <a:t>:</a:t>
            </a:r>
          </a:p>
          <a:p>
            <a:pPr lvl="1"/>
            <a:r>
              <a:rPr lang="en-US" altLang="en-US" dirty="0"/>
              <a:t>Luke 5:12-16 (</a:t>
            </a:r>
            <a:r>
              <a:rPr lang="en-US" altLang="en-US" sz="2400" i="1" dirty="0"/>
              <a:t>from Mark</a:t>
            </a:r>
            <a:r>
              <a:rPr lang="en-US" altLang="en-US" dirty="0"/>
              <a:t>)</a:t>
            </a:r>
          </a:p>
          <a:p>
            <a:pPr lvl="1"/>
            <a:r>
              <a:rPr lang="en-US" altLang="en-US" dirty="0"/>
              <a:t>Luke 17:11-19 (Ten Lepers; </a:t>
            </a:r>
            <a:r>
              <a:rPr lang="en-US" altLang="en-US" sz="2400" i="1" dirty="0"/>
              <a:t>only in Luke</a:t>
            </a:r>
            <a:r>
              <a:rPr lang="en-US" altLang="en-US" i="1" dirty="0"/>
              <a:t>)</a:t>
            </a:r>
          </a:p>
          <a:p>
            <a:pPr lvl="1"/>
            <a:endParaRPr lang="en-US" altLang="en-US" dirty="0"/>
          </a:p>
          <a:p>
            <a:r>
              <a:rPr lang="en-US" altLang="en-US" dirty="0"/>
              <a:t>Jesus dines with </a:t>
            </a:r>
            <a:r>
              <a:rPr lang="en-US" altLang="en-US" b="1" dirty="0"/>
              <a:t>tax collectors</a:t>
            </a:r>
            <a:r>
              <a:rPr lang="en-US" altLang="en-US" dirty="0"/>
              <a:t>:</a:t>
            </a:r>
          </a:p>
          <a:p>
            <a:pPr lvl="1"/>
            <a:r>
              <a:rPr lang="en-US" altLang="en-US" dirty="0"/>
              <a:t>Luke 5:27-32 (</a:t>
            </a:r>
            <a:r>
              <a:rPr lang="en-US" altLang="en-US" sz="2400" i="1" dirty="0"/>
              <a:t>from Mark</a:t>
            </a:r>
            <a:r>
              <a:rPr lang="en-US" altLang="en-US" dirty="0"/>
              <a:t>)</a:t>
            </a:r>
          </a:p>
          <a:p>
            <a:pPr lvl="1"/>
            <a:r>
              <a:rPr lang="en-US" altLang="en-US" dirty="0"/>
              <a:t>Luke 19:1-10 (Zacchaeus; </a:t>
            </a:r>
            <a:r>
              <a:rPr lang="en-US" altLang="en-US" sz="2400" i="1" dirty="0"/>
              <a:t>only in Luke</a:t>
            </a:r>
            <a:r>
              <a:rPr lang="en-US" altLang="en-US" dirty="0"/>
              <a:t>)</a:t>
            </a:r>
          </a:p>
          <a:p>
            <a:endParaRPr lang="en-US" alt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Text Box 2">
            <a:extLst>
              <a:ext uri="{FF2B5EF4-FFF2-40B4-BE49-F238E27FC236}">
                <a16:creationId xmlns:a16="http://schemas.microsoft.com/office/drawing/2014/main" id="{E0CEFDFC-D0F5-45B5-B9A0-B0E88D510D09}"/>
              </a:ext>
            </a:extLst>
          </p:cNvPr>
          <p:cNvSpPr txBox="1">
            <a:spLocks noChangeArrowheads="1"/>
          </p:cNvSpPr>
          <p:nvPr/>
        </p:nvSpPr>
        <p:spPr bwMode="auto">
          <a:xfrm>
            <a:off x="457200" y="457200"/>
            <a:ext cx="2743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endParaRPr lang="en-US" altLang="en-US">
              <a:latin typeface="Arial" panose="020B0604020202020204" pitchFamily="34" charset="0"/>
            </a:endParaRPr>
          </a:p>
        </p:txBody>
      </p:sp>
      <p:pic>
        <p:nvPicPr>
          <p:cNvPr id="218115" name="Picture 3">
            <a:extLst>
              <a:ext uri="{FF2B5EF4-FFF2-40B4-BE49-F238E27FC236}">
                <a16:creationId xmlns:a16="http://schemas.microsoft.com/office/drawing/2014/main" id="{2CE47CA2-77A4-4B6B-AAAB-0415687AFE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8229600" cy="6323013"/>
          </a:xfrm>
          <a:prstGeom prst="rect">
            <a:avLst/>
          </a:prstGeom>
          <a:noFill/>
          <a:extLst>
            <a:ext uri="{909E8E84-426E-40DD-AFC4-6F175D3DCCD1}">
              <a14:hiddenFill xmlns:a14="http://schemas.microsoft.com/office/drawing/2010/main">
                <a:solidFill>
                  <a:srgbClr val="FFFFFF"/>
                </a:solidFill>
              </a14:hiddenFill>
            </a:ext>
          </a:extLst>
        </p:spPr>
      </p:pic>
      <p:sp>
        <p:nvSpPr>
          <p:cNvPr id="218116" name="Text Box 4">
            <a:extLst>
              <a:ext uri="{FF2B5EF4-FFF2-40B4-BE49-F238E27FC236}">
                <a16:creationId xmlns:a16="http://schemas.microsoft.com/office/drawing/2014/main" id="{F35966E5-7894-4021-B157-80F1F11ACD7A}"/>
              </a:ext>
            </a:extLst>
          </p:cNvPr>
          <p:cNvSpPr txBox="1">
            <a:spLocks noChangeArrowheads="1"/>
          </p:cNvSpPr>
          <p:nvPr/>
        </p:nvSpPr>
        <p:spPr bwMode="auto">
          <a:xfrm>
            <a:off x="0" y="64008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altLang="en-US" sz="2400">
                <a:latin typeface="Arial" panose="020B0604020202020204" pitchFamily="34" charset="0"/>
              </a:rPr>
              <a:t>Luke 19:1-10 ~ Zacchaeus ~ Nicolas Fontaine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a:extLst>
              <a:ext uri="{FF2B5EF4-FFF2-40B4-BE49-F238E27FC236}">
                <a16:creationId xmlns:a16="http://schemas.microsoft.com/office/drawing/2014/main" id="{23595459-4A2F-4FC1-8D70-E5E8194FD09F}"/>
              </a:ext>
            </a:extLst>
          </p:cNvPr>
          <p:cNvSpPr>
            <a:spLocks noGrp="1" noChangeArrowheads="1"/>
          </p:cNvSpPr>
          <p:nvPr>
            <p:ph type="title"/>
          </p:nvPr>
        </p:nvSpPr>
        <p:spPr/>
        <p:txBody>
          <a:bodyPr/>
          <a:lstStyle/>
          <a:p>
            <a:r>
              <a:rPr lang="en-US" altLang="en-US"/>
              <a:t>Sermon on the Plain </a:t>
            </a:r>
            <a:r>
              <a:rPr lang="en-US" altLang="en-US" sz="3600"/>
              <a:t>(Luke 6:17-49)</a:t>
            </a:r>
          </a:p>
        </p:txBody>
      </p:sp>
      <p:sp>
        <p:nvSpPr>
          <p:cNvPr id="197635" name="Rectangle 3">
            <a:extLst>
              <a:ext uri="{FF2B5EF4-FFF2-40B4-BE49-F238E27FC236}">
                <a16:creationId xmlns:a16="http://schemas.microsoft.com/office/drawing/2014/main" id="{7686AC5B-B6F4-4A01-BAB9-26960CCD6989}"/>
              </a:ext>
            </a:extLst>
          </p:cNvPr>
          <p:cNvSpPr>
            <a:spLocks noGrp="1" noChangeArrowheads="1"/>
          </p:cNvSpPr>
          <p:nvPr>
            <p:ph type="body" idx="1"/>
          </p:nvPr>
        </p:nvSpPr>
        <p:spPr>
          <a:xfrm>
            <a:off x="457200" y="1371600"/>
            <a:ext cx="8686800" cy="5486400"/>
          </a:xfrm>
        </p:spPr>
        <p:txBody>
          <a:bodyPr/>
          <a:lstStyle/>
          <a:p>
            <a:r>
              <a:rPr lang="en-US" altLang="en-US" sz="2800" dirty="0"/>
              <a:t>Compare to Matthew’s Sermon on the Mount</a:t>
            </a:r>
          </a:p>
          <a:p>
            <a:pPr lvl="1"/>
            <a:r>
              <a:rPr lang="en-US" altLang="en-US" sz="2400" dirty="0"/>
              <a:t>Different Setting</a:t>
            </a:r>
            <a:r>
              <a:rPr lang="en-US" altLang="en-US" sz="2000" dirty="0"/>
              <a:t> (Plain vs. Mount)</a:t>
            </a:r>
          </a:p>
          <a:p>
            <a:pPr lvl="1"/>
            <a:r>
              <a:rPr lang="en-US" altLang="en-US" sz="2400" dirty="0"/>
              <a:t>Much shorter</a:t>
            </a:r>
            <a:r>
              <a:rPr lang="en-US" altLang="en-US" sz="2000" dirty="0"/>
              <a:t> (three full chapters in Matthew 5:1–7:27)</a:t>
            </a:r>
          </a:p>
          <a:p>
            <a:pPr lvl="1"/>
            <a:endParaRPr lang="en-US" altLang="en-US" sz="2000" dirty="0"/>
          </a:p>
          <a:p>
            <a:r>
              <a:rPr lang="en-US" altLang="en-US" sz="2800" dirty="0"/>
              <a:t>Content of Luke’s Version:</a:t>
            </a:r>
          </a:p>
          <a:p>
            <a:pPr lvl="1"/>
            <a:r>
              <a:rPr lang="en-US" altLang="en-US" sz="2400" dirty="0"/>
              <a:t>Introduction / Setting </a:t>
            </a:r>
            <a:r>
              <a:rPr lang="en-US" altLang="en-US" sz="2000" dirty="0"/>
              <a:t>(6:17-19)</a:t>
            </a:r>
          </a:p>
          <a:p>
            <a:pPr lvl="1"/>
            <a:r>
              <a:rPr lang="en-US" altLang="en-US" sz="2400" dirty="0"/>
              <a:t>Beatitudes and Woes </a:t>
            </a:r>
            <a:r>
              <a:rPr lang="en-US" altLang="en-US" sz="2000" dirty="0"/>
              <a:t>(6:20-26)</a:t>
            </a:r>
          </a:p>
          <a:p>
            <a:pPr lvl="1"/>
            <a:r>
              <a:rPr lang="en-US" altLang="en-US" sz="2400" dirty="0"/>
              <a:t>Love your enemies </a:t>
            </a:r>
            <a:r>
              <a:rPr lang="en-US" altLang="en-US" sz="2000" dirty="0"/>
              <a:t>(6:27-36)</a:t>
            </a:r>
          </a:p>
          <a:p>
            <a:pPr lvl="1"/>
            <a:r>
              <a:rPr lang="en-US" altLang="en-US" sz="2400" dirty="0"/>
              <a:t>Stop judging </a:t>
            </a:r>
            <a:r>
              <a:rPr lang="en-US" altLang="en-US" sz="2000" dirty="0"/>
              <a:t>(6:37-42)</a:t>
            </a:r>
          </a:p>
          <a:p>
            <a:pPr lvl="1"/>
            <a:r>
              <a:rPr lang="en-US" altLang="en-US" sz="2400" dirty="0"/>
              <a:t>Good &amp; evil fruits </a:t>
            </a:r>
            <a:r>
              <a:rPr lang="en-US" altLang="en-US" sz="2000" dirty="0"/>
              <a:t>(6:43-45)</a:t>
            </a:r>
          </a:p>
          <a:p>
            <a:pPr lvl="1"/>
            <a:r>
              <a:rPr lang="en-US" altLang="en-US" sz="2400" dirty="0"/>
              <a:t>Two foundations</a:t>
            </a:r>
            <a:r>
              <a:rPr lang="en-US" altLang="en-US" sz="2000" dirty="0"/>
              <a:t> (6:46-49)</a:t>
            </a:r>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a:extLst>
              <a:ext uri="{FF2B5EF4-FFF2-40B4-BE49-F238E27FC236}">
                <a16:creationId xmlns:a16="http://schemas.microsoft.com/office/drawing/2014/main" id="{F74EF7EF-DF6A-4035-8AA2-2FD2F6E31EEB}"/>
              </a:ext>
            </a:extLst>
          </p:cNvPr>
          <p:cNvSpPr>
            <a:spLocks noGrp="1" noChangeArrowheads="1"/>
          </p:cNvSpPr>
          <p:nvPr>
            <p:ph type="title"/>
          </p:nvPr>
        </p:nvSpPr>
        <p:spPr/>
        <p:txBody>
          <a:bodyPr/>
          <a:lstStyle/>
          <a:p>
            <a:pPr algn="ctr"/>
            <a:r>
              <a:rPr lang="en-US" altLang="en-US" sz="3600"/>
              <a:t>Sermon on the Plain, by Cosimo Rosselli</a:t>
            </a:r>
          </a:p>
        </p:txBody>
      </p:sp>
      <p:pic>
        <p:nvPicPr>
          <p:cNvPr id="198659" name="Picture 3">
            <a:extLst>
              <a:ext uri="{FF2B5EF4-FFF2-40B4-BE49-F238E27FC236}">
                <a16:creationId xmlns:a16="http://schemas.microsoft.com/office/drawing/2014/main" id="{B13BADF7-7213-44EC-85B6-87DD1F9A28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77938"/>
            <a:ext cx="9144000" cy="55800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a:extLst>
              <a:ext uri="{FF2B5EF4-FFF2-40B4-BE49-F238E27FC236}">
                <a16:creationId xmlns:a16="http://schemas.microsoft.com/office/drawing/2014/main" id="{663638F0-FD01-4D1C-AE5D-4D5AF1FAD30C}"/>
              </a:ext>
            </a:extLst>
          </p:cNvPr>
          <p:cNvSpPr>
            <a:spLocks noGrp="1" noChangeArrowheads="1"/>
          </p:cNvSpPr>
          <p:nvPr>
            <p:ph type="title"/>
          </p:nvPr>
        </p:nvSpPr>
        <p:spPr>
          <a:xfrm>
            <a:off x="457200" y="152400"/>
            <a:ext cx="8229600" cy="973138"/>
          </a:xfrm>
        </p:spPr>
        <p:txBody>
          <a:bodyPr/>
          <a:lstStyle/>
          <a:p>
            <a:r>
              <a:rPr lang="en-US" altLang="en-US" dirty="0"/>
              <a:t>Four Beatitudes  and  Four Woes</a:t>
            </a:r>
          </a:p>
        </p:txBody>
      </p:sp>
      <p:sp>
        <p:nvSpPr>
          <p:cNvPr id="199683" name="Rectangle 3">
            <a:extLst>
              <a:ext uri="{FF2B5EF4-FFF2-40B4-BE49-F238E27FC236}">
                <a16:creationId xmlns:a16="http://schemas.microsoft.com/office/drawing/2014/main" id="{F97FC210-AC16-4FF5-8E8B-B5E3DFAC3329}"/>
              </a:ext>
            </a:extLst>
          </p:cNvPr>
          <p:cNvSpPr>
            <a:spLocks noGrp="1" noChangeArrowheads="1"/>
          </p:cNvSpPr>
          <p:nvPr>
            <p:ph type="body" sz="half" idx="1"/>
          </p:nvPr>
        </p:nvSpPr>
        <p:spPr>
          <a:xfrm>
            <a:off x="228600" y="1295400"/>
            <a:ext cx="3962400" cy="5562600"/>
          </a:xfrm>
        </p:spPr>
        <p:txBody>
          <a:bodyPr/>
          <a:lstStyle/>
          <a:p>
            <a:pPr marL="0" indent="0">
              <a:buFont typeface="Wingdings" panose="05000000000000000000" pitchFamily="2" charset="2"/>
              <a:buNone/>
            </a:pPr>
            <a:r>
              <a:rPr lang="en-US" altLang="en-US" sz="2400" dirty="0"/>
              <a:t>Matthew 5:3-12</a:t>
            </a:r>
          </a:p>
          <a:p>
            <a:pPr marL="338138" lvl="1" indent="-223838">
              <a:lnSpc>
                <a:spcPct val="95000"/>
              </a:lnSpc>
            </a:pPr>
            <a:r>
              <a:rPr lang="en-US" altLang="en-US" sz="2000" dirty="0"/>
              <a:t>Blessed are the poor in spirit…</a:t>
            </a:r>
          </a:p>
          <a:p>
            <a:pPr marL="338138" lvl="1" indent="-223838">
              <a:lnSpc>
                <a:spcPct val="95000"/>
              </a:lnSpc>
            </a:pPr>
            <a:r>
              <a:rPr lang="en-US" altLang="en-US" sz="2000" dirty="0"/>
              <a:t>Blessed are those who mourn…</a:t>
            </a:r>
          </a:p>
          <a:p>
            <a:pPr marL="338138" lvl="1" indent="-223838">
              <a:lnSpc>
                <a:spcPct val="95000"/>
              </a:lnSpc>
            </a:pPr>
            <a:r>
              <a:rPr lang="en-US" altLang="en-US" sz="2000" dirty="0"/>
              <a:t>Blessed are the meek…</a:t>
            </a:r>
          </a:p>
          <a:p>
            <a:pPr marL="338138" lvl="1" indent="-223838">
              <a:lnSpc>
                <a:spcPct val="95000"/>
              </a:lnSpc>
            </a:pPr>
            <a:r>
              <a:rPr lang="en-US" altLang="en-US" sz="2000" dirty="0"/>
              <a:t>Blessed are those who hunger and thirst for righteousness…</a:t>
            </a:r>
          </a:p>
          <a:p>
            <a:pPr marL="338138" lvl="1" indent="-223838">
              <a:lnSpc>
                <a:spcPct val="95000"/>
              </a:lnSpc>
            </a:pPr>
            <a:r>
              <a:rPr lang="en-US" altLang="en-US" sz="2000" dirty="0"/>
              <a:t>Blessed are the merciful…</a:t>
            </a:r>
          </a:p>
          <a:p>
            <a:pPr marL="338138" lvl="1" indent="-223838">
              <a:lnSpc>
                <a:spcPct val="95000"/>
              </a:lnSpc>
            </a:pPr>
            <a:r>
              <a:rPr lang="en-US" altLang="en-US" sz="2000" dirty="0"/>
              <a:t>Blessed are the pure in heart…</a:t>
            </a:r>
          </a:p>
          <a:p>
            <a:pPr marL="338138" lvl="1" indent="-223838">
              <a:lnSpc>
                <a:spcPct val="95000"/>
              </a:lnSpc>
            </a:pPr>
            <a:r>
              <a:rPr lang="en-US" altLang="en-US" sz="2000" dirty="0"/>
              <a:t>Blessed are the peacemakers…</a:t>
            </a:r>
          </a:p>
          <a:p>
            <a:pPr marL="338138" lvl="1" indent="-223838">
              <a:lnSpc>
                <a:spcPct val="95000"/>
              </a:lnSpc>
            </a:pPr>
            <a:r>
              <a:rPr lang="en-US" altLang="en-US" sz="2000" dirty="0"/>
              <a:t>Blessed are those who are persecuted for righteousness'  sake…</a:t>
            </a:r>
          </a:p>
          <a:p>
            <a:pPr marL="338138" lvl="1" indent="-223838">
              <a:lnSpc>
                <a:spcPct val="95000"/>
              </a:lnSpc>
            </a:pPr>
            <a:r>
              <a:rPr lang="en-US" altLang="en-US" sz="2000" dirty="0"/>
              <a:t>Blessed are you when people revile you and persecute you…</a:t>
            </a:r>
          </a:p>
          <a:p>
            <a:pPr marL="0" indent="0">
              <a:buFont typeface="Wingdings" panose="05000000000000000000" pitchFamily="2" charset="2"/>
              <a:buNone/>
            </a:pPr>
            <a:r>
              <a:rPr lang="en-US" altLang="en-US" sz="2400" dirty="0"/>
              <a:t>[“Woes” in Matt 23]</a:t>
            </a:r>
          </a:p>
        </p:txBody>
      </p:sp>
      <p:sp>
        <p:nvSpPr>
          <p:cNvPr id="199684" name="Rectangle 4">
            <a:extLst>
              <a:ext uri="{FF2B5EF4-FFF2-40B4-BE49-F238E27FC236}">
                <a16:creationId xmlns:a16="http://schemas.microsoft.com/office/drawing/2014/main" id="{FF042F37-307F-4856-8EEA-332B6D47D5F4}"/>
              </a:ext>
            </a:extLst>
          </p:cNvPr>
          <p:cNvSpPr>
            <a:spLocks noGrp="1" noChangeArrowheads="1"/>
          </p:cNvSpPr>
          <p:nvPr>
            <p:ph type="body" sz="half" idx="2"/>
          </p:nvPr>
        </p:nvSpPr>
        <p:spPr>
          <a:xfrm>
            <a:off x="4343400" y="1295400"/>
            <a:ext cx="4800600" cy="5334000"/>
          </a:xfrm>
        </p:spPr>
        <p:txBody>
          <a:bodyPr/>
          <a:lstStyle/>
          <a:p>
            <a:pPr marL="0" indent="0">
              <a:buFont typeface="Wingdings" panose="05000000000000000000" pitchFamily="2" charset="2"/>
              <a:buNone/>
            </a:pPr>
            <a:r>
              <a:rPr lang="en-US" altLang="en-US" sz="2400" dirty="0"/>
              <a:t>Luke 6:20-26</a:t>
            </a:r>
          </a:p>
          <a:p>
            <a:pPr marL="393700" lvl="1" indent="-225425"/>
            <a:r>
              <a:rPr lang="en-US" altLang="en-US" sz="2000" b="1" dirty="0"/>
              <a:t>Blessed</a:t>
            </a:r>
            <a:r>
              <a:rPr lang="en-US" altLang="en-US" sz="2000" dirty="0"/>
              <a:t> are you who are </a:t>
            </a:r>
            <a:r>
              <a:rPr lang="en-US" altLang="en-US" sz="2000" b="1" dirty="0"/>
              <a:t>poor</a:t>
            </a:r>
            <a:r>
              <a:rPr lang="en-US" altLang="en-US" sz="2000" dirty="0"/>
              <a:t>…</a:t>
            </a:r>
          </a:p>
          <a:p>
            <a:pPr marL="393700" lvl="1" indent="-225425"/>
            <a:r>
              <a:rPr lang="en-US" altLang="en-US" sz="2000" b="1" dirty="0"/>
              <a:t>Blessed</a:t>
            </a:r>
            <a:r>
              <a:rPr lang="en-US" altLang="en-US" sz="2000" dirty="0"/>
              <a:t> are you who are </a:t>
            </a:r>
            <a:r>
              <a:rPr lang="en-US" altLang="en-US" sz="2000" b="1" dirty="0"/>
              <a:t>hungry</a:t>
            </a:r>
            <a:r>
              <a:rPr lang="en-US" altLang="en-US" sz="2000" dirty="0"/>
              <a:t> </a:t>
            </a:r>
            <a:r>
              <a:rPr lang="en-US" altLang="en-US" sz="2000" b="1" dirty="0"/>
              <a:t>now</a:t>
            </a:r>
            <a:r>
              <a:rPr lang="en-US" altLang="en-US" sz="2000" dirty="0"/>
              <a:t>…</a:t>
            </a:r>
          </a:p>
          <a:p>
            <a:pPr marL="393700" lvl="1" indent="-225425"/>
            <a:r>
              <a:rPr lang="en-US" altLang="en-US" sz="2000" b="1" dirty="0"/>
              <a:t>Blessed</a:t>
            </a:r>
            <a:r>
              <a:rPr lang="en-US" altLang="en-US" sz="2000" dirty="0"/>
              <a:t> are you who </a:t>
            </a:r>
            <a:r>
              <a:rPr lang="en-US" altLang="en-US" sz="2000" b="1" dirty="0"/>
              <a:t>weep</a:t>
            </a:r>
            <a:r>
              <a:rPr lang="en-US" altLang="en-US" sz="2000" dirty="0"/>
              <a:t> </a:t>
            </a:r>
            <a:r>
              <a:rPr lang="en-US" altLang="en-US" sz="2000" b="1" dirty="0"/>
              <a:t>now</a:t>
            </a:r>
            <a:r>
              <a:rPr lang="en-US" altLang="en-US" sz="2000" dirty="0"/>
              <a:t>…</a:t>
            </a:r>
          </a:p>
          <a:p>
            <a:pPr marL="393700" lvl="1" indent="-225425"/>
            <a:r>
              <a:rPr lang="en-US" altLang="en-US" sz="2000" b="1" dirty="0"/>
              <a:t>Blessed</a:t>
            </a:r>
            <a:r>
              <a:rPr lang="en-US" altLang="en-US" sz="2000" dirty="0"/>
              <a:t> are you when people </a:t>
            </a:r>
            <a:r>
              <a:rPr lang="en-US" altLang="en-US" sz="2000" b="1" dirty="0"/>
              <a:t>hate</a:t>
            </a:r>
            <a:r>
              <a:rPr lang="en-US" altLang="en-US" sz="2000" dirty="0"/>
              <a:t> you, and when they </a:t>
            </a:r>
            <a:r>
              <a:rPr lang="en-US" altLang="en-US" sz="2000" b="1" dirty="0"/>
              <a:t>exclude</a:t>
            </a:r>
            <a:r>
              <a:rPr lang="en-US" altLang="en-US" sz="2000" dirty="0"/>
              <a:t> you…</a:t>
            </a:r>
            <a:br>
              <a:rPr lang="en-US" altLang="en-US" sz="2000" dirty="0"/>
            </a:br>
            <a:endParaRPr lang="en-US" altLang="en-US" sz="2000" dirty="0"/>
          </a:p>
          <a:p>
            <a:pPr marL="393700" lvl="1" indent="-225425"/>
            <a:r>
              <a:rPr lang="en-US" altLang="en-US" sz="2000" dirty="0"/>
              <a:t>But </a:t>
            </a:r>
            <a:r>
              <a:rPr lang="en-US" altLang="en-US" sz="2000" b="1" dirty="0"/>
              <a:t>woe</a:t>
            </a:r>
            <a:r>
              <a:rPr lang="en-US" altLang="en-US" sz="2000" dirty="0"/>
              <a:t> to you who are </a:t>
            </a:r>
            <a:r>
              <a:rPr lang="en-US" altLang="en-US" sz="2000" b="1" dirty="0"/>
              <a:t>rich</a:t>
            </a:r>
            <a:r>
              <a:rPr lang="en-US" altLang="en-US" sz="2000" dirty="0"/>
              <a:t>…</a:t>
            </a:r>
          </a:p>
          <a:p>
            <a:pPr marL="393700" lvl="1" indent="-225425"/>
            <a:r>
              <a:rPr lang="en-US" altLang="en-US" sz="2000" b="1" dirty="0"/>
              <a:t>Woe</a:t>
            </a:r>
            <a:r>
              <a:rPr lang="en-US" altLang="en-US" sz="2000" dirty="0"/>
              <a:t> to you who are </a:t>
            </a:r>
            <a:r>
              <a:rPr lang="en-US" altLang="en-US" sz="2000" b="1" dirty="0"/>
              <a:t>full now</a:t>
            </a:r>
            <a:r>
              <a:rPr lang="en-US" altLang="en-US" sz="2000" dirty="0"/>
              <a:t>…</a:t>
            </a:r>
          </a:p>
          <a:p>
            <a:pPr marL="393700" lvl="1" indent="-225425"/>
            <a:r>
              <a:rPr lang="en-US" altLang="en-US" sz="2000" b="1" dirty="0"/>
              <a:t>Woe</a:t>
            </a:r>
            <a:r>
              <a:rPr lang="en-US" altLang="en-US" sz="2000" dirty="0"/>
              <a:t>  to you who are </a:t>
            </a:r>
            <a:r>
              <a:rPr lang="en-US" altLang="en-US" sz="2000" b="1" dirty="0"/>
              <a:t>laughing now</a:t>
            </a:r>
            <a:r>
              <a:rPr lang="en-US" altLang="en-US" sz="2000" dirty="0"/>
              <a:t>…</a:t>
            </a:r>
          </a:p>
          <a:p>
            <a:pPr marL="393700" lvl="1" indent="-225425"/>
            <a:r>
              <a:rPr lang="en-US" altLang="en-US" sz="2000" b="1" dirty="0"/>
              <a:t>Woe</a:t>
            </a:r>
            <a:r>
              <a:rPr lang="en-US" altLang="en-US" sz="2000" dirty="0"/>
              <a:t> to you when all </a:t>
            </a:r>
            <a:br>
              <a:rPr lang="en-US" altLang="en-US" sz="2000" dirty="0"/>
            </a:br>
            <a:r>
              <a:rPr lang="en-US" altLang="en-US" sz="2000" b="1" dirty="0"/>
              <a:t>speak well </a:t>
            </a:r>
            <a:r>
              <a:rPr lang="en-US" altLang="en-US" sz="2000" dirty="0"/>
              <a:t>of you…</a:t>
            </a:r>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a:extLst>
              <a:ext uri="{FF2B5EF4-FFF2-40B4-BE49-F238E27FC236}">
                <a16:creationId xmlns:a16="http://schemas.microsoft.com/office/drawing/2014/main" id="{E871458C-9F11-47B8-9350-2453AD1CD79A}"/>
              </a:ext>
            </a:extLst>
          </p:cNvPr>
          <p:cNvSpPr>
            <a:spLocks noGrp="1" noChangeArrowheads="1"/>
          </p:cNvSpPr>
          <p:nvPr>
            <p:ph type="title"/>
          </p:nvPr>
        </p:nvSpPr>
        <p:spPr/>
        <p:txBody>
          <a:bodyPr/>
          <a:lstStyle/>
          <a:p>
            <a:r>
              <a:rPr lang="en-US" altLang="en-US"/>
              <a:t>Love of Enemies</a:t>
            </a:r>
          </a:p>
        </p:txBody>
      </p:sp>
      <p:sp>
        <p:nvSpPr>
          <p:cNvPr id="200707" name="Rectangle 3">
            <a:extLst>
              <a:ext uri="{FF2B5EF4-FFF2-40B4-BE49-F238E27FC236}">
                <a16:creationId xmlns:a16="http://schemas.microsoft.com/office/drawing/2014/main" id="{719FB867-F6D6-4A7E-A57C-0402A5243109}"/>
              </a:ext>
            </a:extLst>
          </p:cNvPr>
          <p:cNvSpPr>
            <a:spLocks noGrp="1" noChangeArrowheads="1"/>
          </p:cNvSpPr>
          <p:nvPr>
            <p:ph type="body" idx="1"/>
          </p:nvPr>
        </p:nvSpPr>
        <p:spPr>
          <a:xfrm>
            <a:off x="381000" y="1371600"/>
            <a:ext cx="8763000" cy="5257800"/>
          </a:xfrm>
        </p:spPr>
        <p:txBody>
          <a:bodyPr/>
          <a:lstStyle/>
          <a:p>
            <a:r>
              <a:rPr lang="en-US" altLang="en-US" dirty="0"/>
              <a:t>Admonitions and Analogies</a:t>
            </a:r>
          </a:p>
          <a:p>
            <a:pPr lvl="1"/>
            <a:r>
              <a:rPr lang="en-US" altLang="en-US" dirty="0"/>
              <a:t>Love enemies; do not retaliate; give freely</a:t>
            </a:r>
          </a:p>
          <a:p>
            <a:pPr lvl="1"/>
            <a:r>
              <a:rPr lang="en-US" altLang="en-US" dirty="0"/>
              <a:t>Golden Rule: “Do unto others…”</a:t>
            </a:r>
          </a:p>
          <a:p>
            <a:pPr lvl="1"/>
            <a:r>
              <a:rPr lang="en-US" altLang="en-US" dirty="0"/>
              <a:t>Great reward: “You’ll be children of the Most High”</a:t>
            </a:r>
            <a:br>
              <a:rPr lang="en-US" altLang="en-US" dirty="0"/>
            </a:br>
            <a:endParaRPr lang="en-US" altLang="en-US" dirty="0"/>
          </a:p>
          <a:p>
            <a:r>
              <a:rPr lang="en-US" altLang="en-US" dirty="0"/>
              <a:t>Summary of Jesus’ Teaching:</a:t>
            </a:r>
          </a:p>
          <a:p>
            <a:pPr lvl="1"/>
            <a:r>
              <a:rPr lang="en-US" altLang="en-US" dirty="0"/>
              <a:t>“Be merciful as God is merciful.” </a:t>
            </a:r>
            <a:r>
              <a:rPr lang="en-US" altLang="en-US" sz="2400" dirty="0"/>
              <a:t>(Luke 6:36)</a:t>
            </a:r>
          </a:p>
          <a:p>
            <a:pPr lvl="1"/>
            <a:r>
              <a:rPr lang="en-US" altLang="en-US" dirty="0"/>
              <a:t>“Be perfect as God is perfect.”</a:t>
            </a:r>
            <a:r>
              <a:rPr lang="en-US" altLang="en-US" sz="2400" dirty="0"/>
              <a:t> (Matt 5:48)</a:t>
            </a:r>
          </a:p>
          <a:p>
            <a:pPr lvl="1"/>
            <a:r>
              <a:rPr lang="en-US" altLang="en-US" dirty="0"/>
              <a:t>“Be holy as God is holy.” </a:t>
            </a:r>
            <a:r>
              <a:rPr lang="en-US" altLang="en-US" sz="2400" dirty="0"/>
              <a:t>(Lev 19:2, etc.)</a:t>
            </a:r>
            <a:endParaRPr lang="en-US" altLang="en-US" dirty="0"/>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a:extLst>
              <a:ext uri="{FF2B5EF4-FFF2-40B4-BE49-F238E27FC236}">
                <a16:creationId xmlns:a16="http://schemas.microsoft.com/office/drawing/2014/main" id="{702801D7-750F-4DA3-B4C5-EEDF91CF0C83}"/>
              </a:ext>
            </a:extLst>
          </p:cNvPr>
          <p:cNvSpPr>
            <a:spLocks noGrp="1" noChangeArrowheads="1"/>
          </p:cNvSpPr>
          <p:nvPr>
            <p:ph type="title"/>
          </p:nvPr>
        </p:nvSpPr>
        <p:spPr/>
        <p:txBody>
          <a:bodyPr/>
          <a:lstStyle/>
          <a:p>
            <a:r>
              <a:rPr lang="en-US" altLang="en-US"/>
              <a:t>Jesus’ Teachings on Discipleship</a:t>
            </a:r>
          </a:p>
        </p:txBody>
      </p:sp>
      <p:sp>
        <p:nvSpPr>
          <p:cNvPr id="201731" name="Rectangle 3">
            <a:extLst>
              <a:ext uri="{FF2B5EF4-FFF2-40B4-BE49-F238E27FC236}">
                <a16:creationId xmlns:a16="http://schemas.microsoft.com/office/drawing/2014/main" id="{A6816DB4-D3FA-43A9-82D5-8DD4865D6529}"/>
              </a:ext>
            </a:extLst>
          </p:cNvPr>
          <p:cNvSpPr>
            <a:spLocks noGrp="1" noChangeArrowheads="1"/>
          </p:cNvSpPr>
          <p:nvPr>
            <p:ph type="body" idx="1"/>
          </p:nvPr>
        </p:nvSpPr>
        <p:spPr/>
        <p:txBody>
          <a:bodyPr/>
          <a:lstStyle/>
          <a:p>
            <a:pPr>
              <a:spcBef>
                <a:spcPts val="600"/>
              </a:spcBef>
            </a:pPr>
            <a:r>
              <a:rPr lang="en-US" altLang="en-US" dirty="0"/>
              <a:t>Following Jesus’ first “Passion Prediction”:</a:t>
            </a:r>
          </a:p>
          <a:p>
            <a:pPr lvl="1">
              <a:spcBef>
                <a:spcPts val="600"/>
              </a:spcBef>
            </a:pPr>
            <a:r>
              <a:rPr lang="en-US" altLang="en-US" dirty="0"/>
              <a:t>“Deny yourself and take up your cross </a:t>
            </a:r>
            <a:r>
              <a:rPr lang="en-US" altLang="en-US" i="1" dirty="0"/>
              <a:t>daily</a:t>
            </a:r>
            <a:r>
              <a:rPr lang="en-US" altLang="en-US" dirty="0"/>
              <a:t> </a:t>
            </a:r>
            <a:br>
              <a:rPr lang="en-US" altLang="en-US" dirty="0"/>
            </a:br>
            <a:r>
              <a:rPr lang="en-US" altLang="en-US" dirty="0"/>
              <a:t>and follow me”</a:t>
            </a:r>
            <a:r>
              <a:rPr lang="en-US" altLang="en-US" sz="2400" dirty="0"/>
              <a:t> (9:22-27; cf. Mark 8:31-38)</a:t>
            </a:r>
            <a:endParaRPr lang="en-US" altLang="en-US" dirty="0"/>
          </a:p>
          <a:p>
            <a:pPr lvl="1">
              <a:spcBef>
                <a:spcPts val="600"/>
              </a:spcBef>
            </a:pPr>
            <a:r>
              <a:rPr lang="en-US" altLang="en-US" dirty="0"/>
              <a:t>Brief related sayings</a:t>
            </a:r>
          </a:p>
          <a:p>
            <a:pPr>
              <a:spcBef>
                <a:spcPts val="1800"/>
              </a:spcBef>
            </a:pPr>
            <a:r>
              <a:rPr lang="en-US" altLang="en-US" dirty="0"/>
              <a:t>Three potential disciples</a:t>
            </a:r>
            <a:r>
              <a:rPr lang="en-US" altLang="en-US" sz="2400" dirty="0"/>
              <a:t> (9:57-62; cf. Matt 8:19-22)</a:t>
            </a:r>
          </a:p>
          <a:p>
            <a:pPr lvl="1">
              <a:spcBef>
                <a:spcPts val="600"/>
              </a:spcBef>
            </a:pPr>
            <a:r>
              <a:rPr lang="en-US" altLang="en-US" dirty="0"/>
              <a:t>“Foxes have dens and birds have nests…”</a:t>
            </a:r>
          </a:p>
          <a:p>
            <a:pPr lvl="1">
              <a:spcBef>
                <a:spcPts val="600"/>
              </a:spcBef>
            </a:pPr>
            <a:r>
              <a:rPr lang="en-US" altLang="en-US" dirty="0"/>
              <a:t>“Let the dead bury their dead…”</a:t>
            </a:r>
          </a:p>
          <a:p>
            <a:pPr lvl="1">
              <a:spcBef>
                <a:spcPts val="600"/>
              </a:spcBef>
            </a:pPr>
            <a:r>
              <a:rPr lang="en-US" altLang="en-US" dirty="0"/>
              <a:t>“No one who puts a hand to the plow</a:t>
            </a:r>
            <a:br>
              <a:rPr lang="en-US" altLang="en-US" dirty="0"/>
            </a:br>
            <a:r>
              <a:rPr lang="en-US" altLang="en-US" dirty="0"/>
              <a:t>and turns back is worthy…”</a:t>
            </a:r>
            <a:br>
              <a:rPr lang="en-US" altLang="en-US" dirty="0"/>
            </a:br>
            <a:r>
              <a:rPr lang="en-US" altLang="en-US" sz="2400" dirty="0"/>
              <a:t>(compare 1 Kings 19:19-21)</a:t>
            </a: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a:extLst>
              <a:ext uri="{FF2B5EF4-FFF2-40B4-BE49-F238E27FC236}">
                <a16:creationId xmlns:a16="http://schemas.microsoft.com/office/drawing/2014/main" id="{3C984CD6-B8E5-4EFD-B2C6-E693CF0B8193}"/>
              </a:ext>
            </a:extLst>
          </p:cNvPr>
          <p:cNvSpPr>
            <a:spLocks noGrp="1" noChangeArrowheads="1"/>
          </p:cNvSpPr>
          <p:nvPr>
            <p:ph type="title"/>
          </p:nvPr>
        </p:nvSpPr>
        <p:spPr/>
        <p:txBody>
          <a:bodyPr/>
          <a:lstStyle/>
          <a:p>
            <a:r>
              <a:rPr lang="en-US" altLang="en-US"/>
              <a:t>Jesus’ Teachings on Discipleship</a:t>
            </a:r>
          </a:p>
        </p:txBody>
      </p:sp>
      <p:sp>
        <p:nvSpPr>
          <p:cNvPr id="202755" name="Rectangle 3">
            <a:extLst>
              <a:ext uri="{FF2B5EF4-FFF2-40B4-BE49-F238E27FC236}">
                <a16:creationId xmlns:a16="http://schemas.microsoft.com/office/drawing/2014/main" id="{3419C4C3-C6AD-47A3-9581-1F4095CF9008}"/>
              </a:ext>
            </a:extLst>
          </p:cNvPr>
          <p:cNvSpPr>
            <a:spLocks noGrp="1" noChangeArrowheads="1"/>
          </p:cNvSpPr>
          <p:nvPr>
            <p:ph type="body" idx="1"/>
          </p:nvPr>
        </p:nvSpPr>
        <p:spPr>
          <a:xfrm>
            <a:off x="457200" y="1371600"/>
            <a:ext cx="8686800" cy="5257800"/>
          </a:xfrm>
        </p:spPr>
        <p:txBody>
          <a:bodyPr/>
          <a:lstStyle/>
          <a:p>
            <a:r>
              <a:rPr lang="en-US" altLang="en-US" dirty="0"/>
              <a:t>Mission of the Seventy </a:t>
            </a:r>
            <a:r>
              <a:rPr lang="en-US" altLang="en-US" sz="2400" dirty="0"/>
              <a:t>(only in Luke 10:1-20)</a:t>
            </a:r>
          </a:p>
          <a:p>
            <a:pPr lvl="1"/>
            <a:r>
              <a:rPr lang="en-US" altLang="en-US" sz="2600" dirty="0"/>
              <a:t>Near beginning of Jesus’ Journey to Jerusalem</a:t>
            </a:r>
          </a:p>
          <a:p>
            <a:pPr lvl="1"/>
            <a:r>
              <a:rPr lang="en-US" altLang="en-US" sz="2600" dirty="0"/>
              <a:t>Longer instructions and greater results than in the earlier Mission of the Twelve</a:t>
            </a:r>
            <a:r>
              <a:rPr lang="en-US" altLang="en-US" sz="2400" dirty="0"/>
              <a:t> (9:1-9)</a:t>
            </a:r>
          </a:p>
          <a:p>
            <a:pPr>
              <a:spcBef>
                <a:spcPts val="2400"/>
              </a:spcBef>
            </a:pPr>
            <a:r>
              <a:rPr lang="en-US" altLang="en-US" dirty="0"/>
              <a:t>Commitment required for discipleship</a:t>
            </a:r>
            <a:endParaRPr lang="en-US" altLang="en-US" sz="2400" dirty="0"/>
          </a:p>
          <a:p>
            <a:pPr lvl="1"/>
            <a:r>
              <a:rPr lang="en-US" altLang="en-US" sz="2600" dirty="0"/>
              <a:t>Luke 14:25-35 - Mostly unique to Luke</a:t>
            </a:r>
          </a:p>
          <a:p>
            <a:pPr lvl="1"/>
            <a:r>
              <a:rPr lang="en-US" altLang="en-US" sz="2600" dirty="0"/>
              <a:t>No attachment to family </a:t>
            </a:r>
            <a:r>
              <a:rPr lang="en-US" altLang="en-US" sz="2400" dirty="0"/>
              <a:t>(v. 26; Matt 10:37)</a:t>
            </a:r>
          </a:p>
          <a:p>
            <a:pPr lvl="1"/>
            <a:r>
              <a:rPr lang="en-US" altLang="en-US" sz="2600" dirty="0"/>
              <a:t>Acceptance of persecution </a:t>
            </a:r>
            <a:r>
              <a:rPr lang="en-US" altLang="en-US" sz="2400" dirty="0"/>
              <a:t>(v. 27)</a:t>
            </a:r>
          </a:p>
          <a:p>
            <a:pPr lvl="1"/>
            <a:r>
              <a:rPr lang="en-US" altLang="en-US" sz="2600" dirty="0"/>
              <a:t>Assessment of hardships/costs </a:t>
            </a:r>
            <a:r>
              <a:rPr lang="en-US" altLang="en-US" sz="2400" dirty="0"/>
              <a:t>(v. 28-32)</a:t>
            </a:r>
          </a:p>
          <a:p>
            <a:pPr lvl="1"/>
            <a:r>
              <a:rPr lang="en-US" altLang="en-US" sz="2600" dirty="0"/>
              <a:t>No attachment to possessions </a:t>
            </a:r>
            <a:r>
              <a:rPr lang="en-US" altLang="en-US" sz="2400" dirty="0"/>
              <a:t>(v. 33)</a:t>
            </a: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A27D81B9-5B13-4A9D-93EE-EFDF80A9A8F2}"/>
              </a:ext>
            </a:extLst>
          </p:cNvPr>
          <p:cNvSpPr>
            <a:spLocks noGrp="1" noChangeArrowheads="1"/>
          </p:cNvSpPr>
          <p:nvPr>
            <p:ph type="title"/>
          </p:nvPr>
        </p:nvSpPr>
        <p:spPr/>
        <p:txBody>
          <a:bodyPr/>
          <a:lstStyle/>
          <a:p>
            <a:pPr eaLnBrk="1" hangingPunct="1">
              <a:defRPr/>
            </a:pPr>
            <a:r>
              <a:rPr lang="en-US" altLang="en-US" dirty="0"/>
              <a:t>Story-Parables </a:t>
            </a:r>
            <a:r>
              <a:rPr lang="en-US" altLang="en-US" sz="3600" dirty="0"/>
              <a:t>in the </a:t>
            </a:r>
            <a:r>
              <a:rPr lang="en-US" altLang="en-US" dirty="0"/>
              <a:t>Four Gospels</a:t>
            </a:r>
          </a:p>
        </p:txBody>
      </p:sp>
      <p:sp>
        <p:nvSpPr>
          <p:cNvPr id="20483" name="Rectangle 3">
            <a:extLst>
              <a:ext uri="{FF2B5EF4-FFF2-40B4-BE49-F238E27FC236}">
                <a16:creationId xmlns:a16="http://schemas.microsoft.com/office/drawing/2014/main" id="{50CB9EF3-F798-49C7-A7F8-E9EA973CC08E}"/>
              </a:ext>
            </a:extLst>
          </p:cNvPr>
          <p:cNvSpPr>
            <a:spLocks noGrp="1" noChangeArrowheads="1"/>
          </p:cNvSpPr>
          <p:nvPr>
            <p:ph type="body" idx="1"/>
          </p:nvPr>
        </p:nvSpPr>
        <p:spPr/>
        <p:txBody>
          <a:bodyPr/>
          <a:lstStyle/>
          <a:p>
            <a:pPr eaLnBrk="1" hangingPunct="1">
              <a:defRPr/>
            </a:pPr>
            <a:r>
              <a:rPr lang="en-US" altLang="en-US" dirty="0"/>
              <a:t>Mark:</a:t>
            </a:r>
            <a:r>
              <a:rPr lang="en-US" altLang="en-US" b="0" dirty="0"/>
              <a:t> only about 13 parables &amp; related images</a:t>
            </a:r>
          </a:p>
          <a:p>
            <a:pPr lvl="1" eaLnBrk="1" hangingPunct="1">
              <a:defRPr/>
            </a:pPr>
            <a:r>
              <a:rPr lang="en-US" altLang="en-US" dirty="0"/>
              <a:t>Typical form: “The Kingdom of God is like…”</a:t>
            </a:r>
          </a:p>
          <a:p>
            <a:pPr eaLnBrk="1" hangingPunct="1">
              <a:spcBef>
                <a:spcPts val="1800"/>
              </a:spcBef>
              <a:defRPr/>
            </a:pPr>
            <a:r>
              <a:rPr lang="en-US" altLang="en-US" dirty="0"/>
              <a:t>Matthew:</a:t>
            </a:r>
            <a:r>
              <a:rPr lang="en-US" altLang="en-US" b="0" dirty="0"/>
              <a:t> total of 31 parables </a:t>
            </a:r>
          </a:p>
          <a:p>
            <a:pPr lvl="1" eaLnBrk="1" hangingPunct="1">
              <a:defRPr/>
            </a:pPr>
            <a:r>
              <a:rPr lang="en-US" altLang="en-US" dirty="0"/>
              <a:t>8 from Mark;  13 also in Luke;  10 in Matt alone</a:t>
            </a:r>
          </a:p>
          <a:p>
            <a:pPr eaLnBrk="1" hangingPunct="1">
              <a:spcBef>
                <a:spcPts val="1800"/>
              </a:spcBef>
              <a:defRPr/>
            </a:pPr>
            <a:r>
              <a:rPr lang="en-US" altLang="en-US" dirty="0"/>
              <a:t>LUKE:</a:t>
            </a:r>
            <a:r>
              <a:rPr lang="en-US" altLang="en-US" b="0" dirty="0"/>
              <a:t> upwards of </a:t>
            </a:r>
            <a:r>
              <a:rPr lang="en-US" altLang="en-US" dirty="0"/>
              <a:t>41</a:t>
            </a:r>
            <a:r>
              <a:rPr lang="en-US" altLang="en-US" b="0" dirty="0"/>
              <a:t> parables</a:t>
            </a:r>
          </a:p>
          <a:p>
            <a:pPr lvl="1" eaLnBrk="1" hangingPunct="1">
              <a:defRPr/>
            </a:pPr>
            <a:r>
              <a:rPr lang="en-US" altLang="en-US" dirty="0"/>
              <a:t>9 from Mark;  13 also in Matt;  19 in Luke alone</a:t>
            </a:r>
          </a:p>
          <a:p>
            <a:pPr lvl="1" eaLnBrk="1" hangingPunct="1">
              <a:defRPr/>
            </a:pPr>
            <a:r>
              <a:rPr lang="en-US" altLang="en-US" dirty="0"/>
              <a:t>More of these are “</a:t>
            </a:r>
            <a:r>
              <a:rPr lang="en-US" altLang="en-US" b="1" dirty="0"/>
              <a:t>example stories</a:t>
            </a:r>
            <a:r>
              <a:rPr lang="en-US" altLang="en-US" dirty="0"/>
              <a:t>” – to be imitated</a:t>
            </a:r>
          </a:p>
          <a:p>
            <a:pPr eaLnBrk="1" hangingPunct="1">
              <a:spcBef>
                <a:spcPts val="1200"/>
              </a:spcBef>
              <a:defRPr/>
            </a:pPr>
            <a:r>
              <a:rPr lang="en-US" altLang="en-US" dirty="0"/>
              <a:t>John:</a:t>
            </a:r>
            <a:r>
              <a:rPr lang="en-US" altLang="en-US" b="0" dirty="0"/>
              <a:t> </a:t>
            </a:r>
            <a:r>
              <a:rPr lang="en-US" altLang="en-US" sz="2800" b="0" dirty="0"/>
              <a:t>no parables;</a:t>
            </a:r>
            <a:r>
              <a:rPr lang="en-US" altLang="en-US" sz="2400" b="0" dirty="0"/>
              <a:t> </a:t>
            </a:r>
            <a:r>
              <a:rPr lang="en-US" altLang="en-US" sz="2600" b="0" dirty="0"/>
              <a:t>only two related images (“</a:t>
            </a:r>
            <a:r>
              <a:rPr lang="en-US" altLang="en-US" sz="2600" b="0" i="1" dirty="0" err="1"/>
              <a:t>paroimia</a:t>
            </a:r>
            <a:r>
              <a:rPr lang="en-US" altLang="en-US" sz="2600" b="0" dirty="0"/>
              <a:t>”)</a:t>
            </a:r>
          </a:p>
          <a:p>
            <a:pPr lvl="1" eaLnBrk="1" hangingPunct="1">
              <a:defRPr/>
            </a:pPr>
            <a:r>
              <a:rPr lang="en-US" altLang="en-US" sz="2000" dirty="0"/>
              <a:t>John 10: Sheep &amp; Shepherd</a:t>
            </a:r>
          </a:p>
          <a:p>
            <a:pPr lvl="1" eaLnBrk="1" hangingPunct="1">
              <a:defRPr/>
            </a:pPr>
            <a:r>
              <a:rPr lang="en-US" altLang="en-US" sz="2000" dirty="0"/>
              <a:t>John 15: Vine &amp; Branches</a:t>
            </a:r>
          </a:p>
          <a:p>
            <a:pPr lvl="1" eaLnBrk="1" hangingPunct="1">
              <a:defRPr/>
            </a:pPr>
            <a:r>
              <a:rPr lang="en-US" altLang="en-US" sz="2000" dirty="0"/>
              <a:t>But in John, Jesus says, “</a:t>
            </a:r>
            <a:r>
              <a:rPr lang="en-US" altLang="en-US" sz="2000" b="1" dirty="0"/>
              <a:t>I am…</a:t>
            </a:r>
            <a:r>
              <a:rPr lang="en-US" altLang="en-US" sz="2000" dirty="0"/>
              <a:t>”</a:t>
            </a: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E2844620-468A-49A0-8444-33F969141C8E}"/>
              </a:ext>
            </a:extLst>
          </p:cNvPr>
          <p:cNvSpPr>
            <a:spLocks noGrp="1" noChangeArrowheads="1"/>
          </p:cNvSpPr>
          <p:nvPr>
            <p:ph type="title"/>
          </p:nvPr>
        </p:nvSpPr>
        <p:spPr/>
        <p:txBody>
          <a:bodyPr/>
          <a:lstStyle/>
          <a:p>
            <a:pPr eaLnBrk="1" hangingPunct="1">
              <a:defRPr/>
            </a:pPr>
            <a:r>
              <a:rPr lang="en-US" altLang="en-US" dirty="0"/>
              <a:t>Parables ONLY  in LUKE’s Gospel</a:t>
            </a:r>
          </a:p>
        </p:txBody>
      </p:sp>
      <p:sp>
        <p:nvSpPr>
          <p:cNvPr id="101379" name="Rectangle 3">
            <a:extLst>
              <a:ext uri="{FF2B5EF4-FFF2-40B4-BE49-F238E27FC236}">
                <a16:creationId xmlns:a16="http://schemas.microsoft.com/office/drawing/2014/main" id="{040424ED-6A93-4D1A-88DE-AE450B5EA3F4}"/>
              </a:ext>
            </a:extLst>
          </p:cNvPr>
          <p:cNvSpPr>
            <a:spLocks noGrp="1" noChangeArrowheads="1"/>
          </p:cNvSpPr>
          <p:nvPr>
            <p:ph type="body" idx="1"/>
          </p:nvPr>
        </p:nvSpPr>
        <p:spPr>
          <a:xfrm>
            <a:off x="381000" y="1143000"/>
            <a:ext cx="8458200" cy="5715000"/>
          </a:xfrm>
        </p:spPr>
        <p:txBody>
          <a:bodyPr/>
          <a:lstStyle/>
          <a:p>
            <a:pPr eaLnBrk="1" hangingPunct="1">
              <a:lnSpc>
                <a:spcPct val="95000"/>
              </a:lnSpc>
              <a:defRPr/>
            </a:pPr>
            <a:r>
              <a:rPr lang="en-US" altLang="en-US" dirty="0"/>
              <a:t>“Physician, Heal Yourself”</a:t>
            </a:r>
            <a:r>
              <a:rPr lang="en-US" altLang="en-US" b="0" dirty="0"/>
              <a:t>  (4:23)</a:t>
            </a:r>
          </a:p>
          <a:p>
            <a:pPr eaLnBrk="1" hangingPunct="1">
              <a:lnSpc>
                <a:spcPct val="95000"/>
              </a:lnSpc>
              <a:defRPr/>
            </a:pPr>
            <a:r>
              <a:rPr lang="en-US" altLang="en-US" dirty="0"/>
              <a:t>Two Debtors  (7:41-43)</a:t>
            </a:r>
          </a:p>
          <a:p>
            <a:pPr eaLnBrk="1" hangingPunct="1">
              <a:lnSpc>
                <a:spcPct val="95000"/>
              </a:lnSpc>
              <a:defRPr/>
            </a:pPr>
            <a:r>
              <a:rPr lang="en-US" altLang="en-US" dirty="0"/>
              <a:t>Good Samaritan  (10:25-37)</a:t>
            </a:r>
          </a:p>
          <a:p>
            <a:pPr eaLnBrk="1" hangingPunct="1">
              <a:lnSpc>
                <a:spcPct val="95000"/>
              </a:lnSpc>
              <a:defRPr/>
            </a:pPr>
            <a:r>
              <a:rPr lang="en-US" altLang="en-US" dirty="0"/>
              <a:t>Friend Asking for Help at Midnight  (11:5-8)</a:t>
            </a:r>
          </a:p>
          <a:p>
            <a:pPr eaLnBrk="1" hangingPunct="1">
              <a:lnSpc>
                <a:spcPct val="95000"/>
              </a:lnSpc>
              <a:defRPr/>
            </a:pPr>
            <a:r>
              <a:rPr lang="en-US" altLang="en-US" dirty="0"/>
              <a:t>Rich Fool  (12:16-21)</a:t>
            </a:r>
          </a:p>
          <a:p>
            <a:pPr eaLnBrk="1" hangingPunct="1">
              <a:lnSpc>
                <a:spcPct val="95000"/>
              </a:lnSpc>
              <a:defRPr/>
            </a:pPr>
            <a:r>
              <a:rPr lang="en-US" altLang="en-US" dirty="0"/>
              <a:t>Faithful Servants  (12:35-38)</a:t>
            </a:r>
          </a:p>
          <a:p>
            <a:pPr eaLnBrk="1" hangingPunct="1">
              <a:lnSpc>
                <a:spcPct val="95000"/>
              </a:lnSpc>
              <a:defRPr/>
            </a:pPr>
            <a:r>
              <a:rPr lang="en-US" altLang="en-US" dirty="0"/>
              <a:t>Barren Fig-Tree  (13:6-9)</a:t>
            </a:r>
          </a:p>
          <a:p>
            <a:pPr eaLnBrk="1" hangingPunct="1">
              <a:lnSpc>
                <a:spcPct val="95000"/>
              </a:lnSpc>
              <a:defRPr/>
            </a:pPr>
            <a:r>
              <a:rPr lang="en-US" altLang="en-US" dirty="0"/>
              <a:t>Closed Door  (13:24-30)</a:t>
            </a:r>
          </a:p>
          <a:p>
            <a:pPr eaLnBrk="1" hangingPunct="1">
              <a:lnSpc>
                <a:spcPct val="95000"/>
              </a:lnSpc>
              <a:defRPr/>
            </a:pPr>
            <a:r>
              <a:rPr lang="en-US" altLang="en-US" dirty="0"/>
              <a:t>Choice of Places at Table  (14:7-1l)</a:t>
            </a: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C54B066E-CBE5-428A-A970-FE36CC29CD05}"/>
              </a:ext>
            </a:extLst>
          </p:cNvPr>
          <p:cNvSpPr>
            <a:spLocks noGrp="1" noChangeArrowheads="1"/>
          </p:cNvSpPr>
          <p:nvPr>
            <p:ph type="title"/>
          </p:nvPr>
        </p:nvSpPr>
        <p:spPr/>
        <p:txBody>
          <a:bodyPr/>
          <a:lstStyle/>
          <a:p>
            <a:pPr eaLnBrk="1" hangingPunct="1">
              <a:defRPr/>
            </a:pPr>
            <a:r>
              <a:rPr lang="en-US" altLang="en-US" dirty="0"/>
              <a:t>Parables ONLY  in LUKE</a:t>
            </a:r>
            <a:r>
              <a:rPr lang="en-US" altLang="en-US" sz="3600" dirty="0"/>
              <a:t>  (cont.)</a:t>
            </a:r>
            <a:endParaRPr lang="en-US" altLang="en-US" dirty="0"/>
          </a:p>
        </p:txBody>
      </p:sp>
      <p:sp>
        <p:nvSpPr>
          <p:cNvPr id="102403" name="Rectangle 3">
            <a:extLst>
              <a:ext uri="{FF2B5EF4-FFF2-40B4-BE49-F238E27FC236}">
                <a16:creationId xmlns:a16="http://schemas.microsoft.com/office/drawing/2014/main" id="{60DE14D2-14B8-4E4A-BA93-0AB12AC73861}"/>
              </a:ext>
            </a:extLst>
          </p:cNvPr>
          <p:cNvSpPr>
            <a:spLocks noGrp="1" noChangeArrowheads="1"/>
          </p:cNvSpPr>
          <p:nvPr>
            <p:ph type="body" idx="1"/>
          </p:nvPr>
        </p:nvSpPr>
        <p:spPr>
          <a:xfrm>
            <a:off x="381000" y="1143000"/>
            <a:ext cx="8686800" cy="5486400"/>
          </a:xfrm>
        </p:spPr>
        <p:txBody>
          <a:bodyPr/>
          <a:lstStyle/>
          <a:p>
            <a:pPr eaLnBrk="1" hangingPunct="1">
              <a:defRPr/>
            </a:pPr>
            <a:r>
              <a:rPr lang="en-US" altLang="en-US" dirty="0"/>
              <a:t>Tower-Builder &amp; King before Battle  (14:28-32)</a:t>
            </a:r>
          </a:p>
          <a:p>
            <a:pPr eaLnBrk="1" hangingPunct="1">
              <a:defRPr/>
            </a:pPr>
            <a:r>
              <a:rPr lang="en-US" altLang="en-US" dirty="0"/>
              <a:t>Lost Coin  (15:8-10)</a:t>
            </a:r>
          </a:p>
          <a:p>
            <a:pPr eaLnBrk="1" hangingPunct="1">
              <a:defRPr/>
            </a:pPr>
            <a:r>
              <a:rPr lang="en-US" altLang="en-US" dirty="0"/>
              <a:t>Lost/Prodigal Son  (15:11-32)</a:t>
            </a:r>
          </a:p>
          <a:p>
            <a:pPr eaLnBrk="1" hangingPunct="1">
              <a:defRPr/>
            </a:pPr>
            <a:r>
              <a:rPr lang="en-US" altLang="en-US" dirty="0"/>
              <a:t>Unjust Steward  (16:1-8)</a:t>
            </a:r>
          </a:p>
          <a:p>
            <a:pPr eaLnBrk="1" hangingPunct="1">
              <a:defRPr/>
            </a:pPr>
            <a:r>
              <a:rPr lang="en-US" altLang="en-US" dirty="0"/>
              <a:t>Rich Man &amp; Lazarus  (16:19-31)</a:t>
            </a:r>
          </a:p>
          <a:p>
            <a:pPr eaLnBrk="1" hangingPunct="1">
              <a:defRPr/>
            </a:pPr>
            <a:r>
              <a:rPr lang="en-US" altLang="en-US" dirty="0"/>
              <a:t>Servant’s Reward  (17:7-10)</a:t>
            </a:r>
          </a:p>
          <a:p>
            <a:pPr eaLnBrk="1" hangingPunct="1">
              <a:defRPr/>
            </a:pPr>
            <a:r>
              <a:rPr lang="en-US" altLang="en-US" dirty="0"/>
              <a:t>Unjust Judge  (18:1-8)</a:t>
            </a:r>
          </a:p>
          <a:p>
            <a:pPr eaLnBrk="1" hangingPunct="1">
              <a:defRPr/>
            </a:pPr>
            <a:r>
              <a:rPr lang="en-US" altLang="en-US" dirty="0"/>
              <a:t>Pharisee &amp; Publican  (18:9-14)</a:t>
            </a:r>
          </a:p>
          <a:p>
            <a:pPr eaLnBrk="1" hangingPunct="1">
              <a:defRPr/>
            </a:pPr>
            <a:r>
              <a:rPr lang="en-US" altLang="en-US" dirty="0"/>
              <a:t>Throne Claimant  (19:12, 14, 15a, 27)</a:t>
            </a: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a:extLst>
              <a:ext uri="{FF2B5EF4-FFF2-40B4-BE49-F238E27FC236}">
                <a16:creationId xmlns:a16="http://schemas.microsoft.com/office/drawing/2014/main" id="{6F0F7F96-44AC-4F70-8859-C69B6CA9F71A}"/>
              </a:ext>
            </a:extLst>
          </p:cNvPr>
          <p:cNvSpPr>
            <a:spLocks noGrp="1" noChangeArrowheads="1"/>
          </p:cNvSpPr>
          <p:nvPr>
            <p:ph type="title"/>
          </p:nvPr>
        </p:nvSpPr>
        <p:spPr/>
        <p:txBody>
          <a:bodyPr/>
          <a:lstStyle/>
          <a:p>
            <a:pPr eaLnBrk="1" hangingPunct="1">
              <a:defRPr/>
            </a:pPr>
            <a:r>
              <a:rPr lang="en-US" altLang="en-US"/>
              <a:t>Two Debtors</a:t>
            </a:r>
            <a:r>
              <a:rPr lang="en-US" altLang="en-US" sz="3600"/>
              <a:t> (7:41-43)</a:t>
            </a:r>
          </a:p>
        </p:txBody>
      </p:sp>
      <p:pic>
        <p:nvPicPr>
          <p:cNvPr id="22531" name="Picture 5">
            <a:extLst>
              <a:ext uri="{FF2B5EF4-FFF2-40B4-BE49-F238E27FC236}">
                <a16:creationId xmlns:a16="http://schemas.microsoft.com/office/drawing/2014/main" id="{56333A15-B1C7-4364-8EAE-C07149B8058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24000" y="1600200"/>
            <a:ext cx="7010400" cy="5257800"/>
          </a:xfrm>
          <a:noFill/>
          <a:extLst>
            <a:ext uri="{909E8E84-426E-40DD-AFC4-6F175D3DCCD1}">
              <a14:hiddenFill xmlns:a14="http://schemas.microsoft.com/office/drawing/2010/main">
                <a:solidFill>
                  <a:schemeClr val="accent1"/>
                </a:solidFill>
              </a14:hiddenFill>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C5651C56-9F75-435B-B543-789D1B6B3D29}"/>
              </a:ext>
            </a:extLst>
          </p:cNvPr>
          <p:cNvSpPr>
            <a:spLocks noGrp="1" noChangeArrowheads="1"/>
          </p:cNvSpPr>
          <p:nvPr>
            <p:ph type="title"/>
          </p:nvPr>
        </p:nvSpPr>
        <p:spPr/>
        <p:txBody>
          <a:bodyPr/>
          <a:lstStyle/>
          <a:p>
            <a:pPr eaLnBrk="1" hangingPunct="1">
              <a:defRPr/>
            </a:pPr>
            <a:r>
              <a:rPr lang="en-US" altLang="en-US"/>
              <a:t>The Good Samaritan</a:t>
            </a:r>
            <a:r>
              <a:rPr lang="en-US" altLang="en-US" sz="3600"/>
              <a:t> (10:25-37)</a:t>
            </a:r>
          </a:p>
        </p:txBody>
      </p:sp>
      <p:pic>
        <p:nvPicPr>
          <p:cNvPr id="25603" name="Picture 5">
            <a:extLst>
              <a:ext uri="{FF2B5EF4-FFF2-40B4-BE49-F238E27FC236}">
                <a16:creationId xmlns:a16="http://schemas.microsoft.com/office/drawing/2014/main" id="{7BB1A6E6-4735-4693-8C10-45FE6EB499A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066800" y="2176463"/>
            <a:ext cx="7916863" cy="4452937"/>
          </a:xfrm>
          <a:noFill/>
          <a:extLst>
            <a:ext uri="{909E8E84-426E-40DD-AFC4-6F175D3DCCD1}">
              <a14:hiddenFill xmlns:a14="http://schemas.microsoft.com/office/drawing/2010/main">
                <a:solidFill>
                  <a:schemeClr val="accent1"/>
                </a:solidFill>
              </a14:hiddenFill>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a:extLst>
              <a:ext uri="{FF2B5EF4-FFF2-40B4-BE49-F238E27FC236}">
                <a16:creationId xmlns:a16="http://schemas.microsoft.com/office/drawing/2014/main" id="{D15D823A-BED4-4E37-AAE1-4EB48D347439}"/>
              </a:ext>
            </a:extLst>
          </p:cNvPr>
          <p:cNvSpPr>
            <a:spLocks noGrp="1" noChangeArrowheads="1"/>
          </p:cNvSpPr>
          <p:nvPr>
            <p:ph type="title"/>
          </p:nvPr>
        </p:nvSpPr>
        <p:spPr/>
        <p:txBody>
          <a:bodyPr/>
          <a:lstStyle/>
          <a:p>
            <a:pPr eaLnBrk="1" hangingPunct="1">
              <a:defRPr/>
            </a:pPr>
            <a:r>
              <a:rPr lang="en-US" altLang="en-US" sz="4000"/>
              <a:t>Friend Asking for Help at Midnight </a:t>
            </a:r>
            <a:r>
              <a:rPr lang="en-US" altLang="en-US" sz="3200"/>
              <a:t>(11:5-8)</a:t>
            </a:r>
          </a:p>
        </p:txBody>
      </p:sp>
      <p:pic>
        <p:nvPicPr>
          <p:cNvPr id="29699" name="Picture 6" descr="Luke11-5">
            <a:extLst>
              <a:ext uri="{FF2B5EF4-FFF2-40B4-BE49-F238E27FC236}">
                <a16:creationId xmlns:a16="http://schemas.microsoft.com/office/drawing/2014/main" id="{8031F83B-673F-4FDB-B2B4-09CFDDB93F5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295400" y="1905000"/>
            <a:ext cx="7391400" cy="4927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7A3F051C-C411-445B-8439-344C71827E28}"/>
              </a:ext>
            </a:extLst>
          </p:cNvPr>
          <p:cNvSpPr>
            <a:spLocks noGrp="1" noChangeArrowheads="1"/>
          </p:cNvSpPr>
          <p:nvPr>
            <p:ph type="title"/>
          </p:nvPr>
        </p:nvSpPr>
        <p:spPr/>
        <p:txBody>
          <a:bodyPr/>
          <a:lstStyle/>
          <a:p>
            <a:pPr eaLnBrk="1" hangingPunct="1">
              <a:defRPr/>
            </a:pPr>
            <a:r>
              <a:rPr lang="en-US" altLang="en-US" sz="4000"/>
              <a:t>Choice of Places at Table</a:t>
            </a:r>
            <a:r>
              <a:rPr lang="en-US" altLang="en-US" sz="3600"/>
              <a:t> </a:t>
            </a:r>
            <a:r>
              <a:rPr lang="en-US" altLang="en-US" sz="3200"/>
              <a:t>(14:7-11)</a:t>
            </a:r>
          </a:p>
        </p:txBody>
      </p:sp>
      <p:pic>
        <p:nvPicPr>
          <p:cNvPr id="41987" name="Picture 5">
            <a:extLst>
              <a:ext uri="{FF2B5EF4-FFF2-40B4-BE49-F238E27FC236}">
                <a16:creationId xmlns:a16="http://schemas.microsoft.com/office/drawing/2014/main" id="{05F8A610-D596-4B0C-BEC3-A8C6742F7C6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01775" y="2057400"/>
            <a:ext cx="7032625" cy="4738688"/>
          </a:xfrm>
          <a:noFill/>
          <a:extLst>
            <a:ext uri="{909E8E84-426E-40DD-AFC4-6F175D3DCCD1}">
              <a14:hiddenFill xmlns:a14="http://schemas.microsoft.com/office/drawing/2010/main">
                <a:solidFill>
                  <a:schemeClr val="accent1"/>
                </a:solidFill>
              </a14:hiddenFill>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B73ADBFC-0AB9-41F5-99FA-23CE712BCBAF}"/>
              </a:ext>
            </a:extLst>
          </p:cNvPr>
          <p:cNvSpPr>
            <a:spLocks noGrp="1" noChangeArrowheads="1"/>
          </p:cNvSpPr>
          <p:nvPr>
            <p:ph type="title"/>
          </p:nvPr>
        </p:nvSpPr>
        <p:spPr/>
        <p:txBody>
          <a:bodyPr/>
          <a:lstStyle/>
          <a:p>
            <a:pPr eaLnBrk="1" hangingPunct="1">
              <a:defRPr/>
            </a:pPr>
            <a:r>
              <a:rPr lang="en-US" altLang="en-US" dirty="0"/>
              <a:t>Three “Lost” Parables </a:t>
            </a:r>
            <a:r>
              <a:rPr lang="en-US" altLang="en-US" sz="3600" dirty="0"/>
              <a:t>(15:1-32)</a:t>
            </a:r>
          </a:p>
        </p:txBody>
      </p:sp>
      <p:sp>
        <p:nvSpPr>
          <p:cNvPr id="114691" name="Rectangle 3">
            <a:extLst>
              <a:ext uri="{FF2B5EF4-FFF2-40B4-BE49-F238E27FC236}">
                <a16:creationId xmlns:a16="http://schemas.microsoft.com/office/drawing/2014/main" id="{9E342415-8A02-4803-A636-7F320ADD4BCE}"/>
              </a:ext>
            </a:extLst>
          </p:cNvPr>
          <p:cNvSpPr>
            <a:spLocks noGrp="1" noChangeArrowheads="1"/>
          </p:cNvSpPr>
          <p:nvPr>
            <p:ph type="body" idx="1"/>
          </p:nvPr>
        </p:nvSpPr>
        <p:spPr>
          <a:xfrm>
            <a:off x="533400" y="1905000"/>
            <a:ext cx="8610600" cy="4953000"/>
          </a:xfrm>
        </p:spPr>
        <p:txBody>
          <a:bodyPr/>
          <a:lstStyle/>
          <a:p>
            <a:pPr eaLnBrk="1" hangingPunct="1">
              <a:defRPr/>
            </a:pPr>
            <a:r>
              <a:rPr lang="en-US" altLang="en-US" dirty="0"/>
              <a:t>Intro/Setting </a:t>
            </a:r>
            <a:r>
              <a:rPr lang="en-US" altLang="en-US" sz="2800" dirty="0"/>
              <a:t>(vv. 1-3)</a:t>
            </a:r>
          </a:p>
          <a:p>
            <a:pPr lvl="1" eaLnBrk="1" hangingPunct="1">
              <a:defRPr/>
            </a:pPr>
            <a:r>
              <a:rPr lang="en-US" altLang="en-US" dirty="0"/>
              <a:t>Jesus with sinners &amp; tax coll.; Pharisees &amp; scribes object</a:t>
            </a:r>
          </a:p>
          <a:p>
            <a:pPr eaLnBrk="1" hangingPunct="1">
              <a:defRPr/>
            </a:pPr>
            <a:r>
              <a:rPr lang="en-US" altLang="en-US" dirty="0"/>
              <a:t>Lost Sheep </a:t>
            </a:r>
            <a:r>
              <a:rPr lang="en-US" altLang="en-US" sz="2800" dirty="0"/>
              <a:t>(vv. 4-7)</a:t>
            </a:r>
          </a:p>
          <a:p>
            <a:pPr lvl="1" eaLnBrk="1" hangingPunct="1">
              <a:defRPr/>
            </a:pPr>
            <a:r>
              <a:rPr lang="en-US" altLang="en-US" dirty="0"/>
              <a:t>What’s “strange” about this parable?</a:t>
            </a:r>
          </a:p>
          <a:p>
            <a:pPr eaLnBrk="1" hangingPunct="1">
              <a:defRPr/>
            </a:pPr>
            <a:r>
              <a:rPr lang="en-US" altLang="en-US" dirty="0"/>
              <a:t>Lost Coin </a:t>
            </a:r>
            <a:r>
              <a:rPr lang="en-US" altLang="en-US" sz="2800" dirty="0"/>
              <a:t>(vv. 8-10)</a:t>
            </a:r>
          </a:p>
          <a:p>
            <a:pPr lvl="1" eaLnBrk="1" hangingPunct="1">
              <a:defRPr/>
            </a:pPr>
            <a:r>
              <a:rPr lang="en-US" altLang="en-US" dirty="0"/>
              <a:t>What’s “strange” about this parable?</a:t>
            </a:r>
          </a:p>
          <a:p>
            <a:pPr eaLnBrk="1" hangingPunct="1">
              <a:defRPr/>
            </a:pPr>
            <a:r>
              <a:rPr lang="en-US" altLang="en-US" dirty="0"/>
              <a:t>Lost/Prodigal Son </a:t>
            </a:r>
            <a:r>
              <a:rPr lang="en-US" altLang="en-US" sz="2800" dirty="0"/>
              <a:t>(vv. 11-32)</a:t>
            </a:r>
          </a:p>
          <a:p>
            <a:pPr lvl="1" eaLnBrk="1" hangingPunct="1">
              <a:defRPr/>
            </a:pPr>
            <a:r>
              <a:rPr lang="en-US" altLang="en-US" dirty="0"/>
              <a:t>What’s “strange” about this parable?</a:t>
            </a:r>
          </a:p>
          <a:p>
            <a:pPr eaLnBrk="1" hangingPunct="1">
              <a:defRPr/>
            </a:pPr>
            <a:r>
              <a:rPr lang="en-US" altLang="en-US" dirty="0"/>
              <a:t>Common Refrain: JOY!</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A093751F-1D50-45A8-84BC-FA52BD740DA5}"/>
              </a:ext>
            </a:extLst>
          </p:cNvPr>
          <p:cNvSpPr>
            <a:spLocks noGrp="1" noChangeArrowheads="1"/>
          </p:cNvSpPr>
          <p:nvPr>
            <p:ph type="title"/>
          </p:nvPr>
        </p:nvSpPr>
        <p:spPr>
          <a:xfrm>
            <a:off x="990600" y="76200"/>
            <a:ext cx="7467600" cy="914400"/>
          </a:xfrm>
        </p:spPr>
        <p:txBody>
          <a:bodyPr/>
          <a:lstStyle/>
          <a:p>
            <a:pPr algn="ctr" eaLnBrk="1" hangingPunct="1">
              <a:defRPr/>
            </a:pPr>
            <a:r>
              <a:rPr lang="en-US" altLang="en-US"/>
              <a:t>The Good Shepherd</a:t>
            </a:r>
            <a:r>
              <a:rPr lang="en-US" altLang="en-US" sz="3200"/>
              <a:t> (15:4-7)</a:t>
            </a:r>
          </a:p>
        </p:txBody>
      </p:sp>
      <p:sp>
        <p:nvSpPr>
          <p:cNvPr id="116739" name="Rectangle 3">
            <a:extLst>
              <a:ext uri="{FF2B5EF4-FFF2-40B4-BE49-F238E27FC236}">
                <a16:creationId xmlns:a16="http://schemas.microsoft.com/office/drawing/2014/main" id="{2ACC40FC-850E-4D81-8717-169C8EA89CE3}"/>
              </a:ext>
            </a:extLst>
          </p:cNvPr>
          <p:cNvSpPr>
            <a:spLocks noGrp="1" noChangeArrowheads="1"/>
          </p:cNvSpPr>
          <p:nvPr>
            <p:ph type="body" idx="1"/>
          </p:nvPr>
        </p:nvSpPr>
        <p:spPr/>
        <p:txBody>
          <a:bodyPr/>
          <a:lstStyle/>
          <a:p>
            <a:pPr eaLnBrk="1" hangingPunct="1">
              <a:buFont typeface="Wingdings" panose="05000000000000000000" pitchFamily="2" charset="2"/>
              <a:buNone/>
              <a:defRPr/>
            </a:pPr>
            <a:endParaRPr lang="en-US" altLang="en-US"/>
          </a:p>
        </p:txBody>
      </p:sp>
      <p:pic>
        <p:nvPicPr>
          <p:cNvPr id="48132" name="Picture 4" descr="Koeder-Luke15c">
            <a:extLst>
              <a:ext uri="{FF2B5EF4-FFF2-40B4-BE49-F238E27FC236}">
                <a16:creationId xmlns:a16="http://schemas.microsoft.com/office/drawing/2014/main" id="{00159249-B9E1-4A17-8584-1E8C9E3E2D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963613"/>
            <a:ext cx="7848600" cy="590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id="{B1CBB8D4-5BF6-4FE8-B7F7-40B82B1C8750}"/>
              </a:ext>
            </a:extLst>
          </p:cNvPr>
          <p:cNvSpPr>
            <a:spLocks noGrp="1" noChangeArrowheads="1"/>
          </p:cNvSpPr>
          <p:nvPr>
            <p:ph type="title"/>
          </p:nvPr>
        </p:nvSpPr>
        <p:spPr>
          <a:xfrm>
            <a:off x="609600" y="5334000"/>
            <a:ext cx="8001000" cy="1524000"/>
          </a:xfrm>
        </p:spPr>
        <p:txBody>
          <a:bodyPr/>
          <a:lstStyle/>
          <a:p>
            <a:pPr algn="ctr" eaLnBrk="1" hangingPunct="1">
              <a:defRPr/>
            </a:pPr>
            <a:r>
              <a:rPr lang="en-US" altLang="en-US" sz="2400">
                <a:solidFill>
                  <a:schemeClr val="tx1"/>
                </a:solidFill>
                <a:effectLst>
                  <a:outerShdw blurRad="38100" dist="38100" dir="2700000" algn="tl">
                    <a:srgbClr val="FFFFFF"/>
                  </a:outerShdw>
                </a:effectLst>
              </a:rPr>
              <a:t>John Everett Millais 				Joseph Scott</a:t>
            </a:r>
            <a:br>
              <a:rPr lang="en-US" altLang="en-US" sz="2800">
                <a:solidFill>
                  <a:schemeClr val="tx1"/>
                </a:solidFill>
                <a:effectLst>
                  <a:outerShdw blurRad="38100" dist="38100" dir="2700000" algn="tl">
                    <a:srgbClr val="FFFFFF"/>
                  </a:outerShdw>
                </a:effectLst>
              </a:rPr>
            </a:br>
            <a:br>
              <a:rPr lang="en-US" altLang="en-US" sz="900">
                <a:solidFill>
                  <a:schemeClr val="tx1"/>
                </a:solidFill>
                <a:effectLst>
                  <a:outerShdw blurRad="38100" dist="38100" dir="2700000" algn="tl">
                    <a:srgbClr val="FFFFFF"/>
                  </a:outerShdw>
                </a:effectLst>
              </a:rPr>
            </a:br>
            <a:r>
              <a:rPr lang="en-US" altLang="en-US"/>
              <a:t>The Lost Coin</a:t>
            </a:r>
            <a:r>
              <a:rPr lang="en-US" altLang="en-US" sz="3200"/>
              <a:t> (Luke 15:8-10)</a:t>
            </a:r>
          </a:p>
        </p:txBody>
      </p:sp>
      <p:pic>
        <p:nvPicPr>
          <p:cNvPr id="50179" name="Picture 3" descr="Lk15-LostCoin-Millais">
            <a:extLst>
              <a:ext uri="{FF2B5EF4-FFF2-40B4-BE49-F238E27FC236}">
                <a16:creationId xmlns:a16="http://schemas.microsoft.com/office/drawing/2014/main" id="{9561CB08-0343-43C1-AEA3-84EE49720F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346575"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0" name="Picture 4" descr="Luke15-LostCoin-Scott">
            <a:extLst>
              <a:ext uri="{FF2B5EF4-FFF2-40B4-BE49-F238E27FC236}">
                <a16:creationId xmlns:a16="http://schemas.microsoft.com/office/drawing/2014/main" id="{22C05FF9-00E0-49AD-91D2-0EBD9005A2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263" y="-533400"/>
            <a:ext cx="4122737"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a:extLst>
              <a:ext uri="{FF2B5EF4-FFF2-40B4-BE49-F238E27FC236}">
                <a16:creationId xmlns:a16="http://schemas.microsoft.com/office/drawing/2014/main" id="{A81ABC3B-66E3-4CA6-A15C-7AF23F33BF5D}"/>
              </a:ext>
            </a:extLst>
          </p:cNvPr>
          <p:cNvSpPr>
            <a:spLocks noGrp="1" noChangeArrowheads="1"/>
          </p:cNvSpPr>
          <p:nvPr>
            <p:ph type="title"/>
          </p:nvPr>
        </p:nvSpPr>
        <p:spPr>
          <a:xfrm>
            <a:off x="914400" y="5181600"/>
            <a:ext cx="7772400" cy="1676400"/>
          </a:xfrm>
        </p:spPr>
        <p:txBody>
          <a:bodyPr/>
          <a:lstStyle/>
          <a:p>
            <a:pPr eaLnBrk="1" hangingPunct="1">
              <a:defRPr/>
            </a:pPr>
            <a:r>
              <a:rPr lang="en-US" altLang="en-US" sz="2000" dirty="0">
                <a:solidFill>
                  <a:schemeClr val="tx1"/>
                </a:solidFill>
                <a:effectLst>
                  <a:outerShdw blurRad="38100" dist="38100" dir="2700000" algn="tl">
                    <a:srgbClr val="FFFFFF"/>
                  </a:outerShdw>
                </a:effectLst>
              </a:rPr>
              <a:t>Rembrandt</a:t>
            </a:r>
            <a:br>
              <a:rPr lang="en-US" altLang="en-US" sz="1600" dirty="0">
                <a:solidFill>
                  <a:schemeClr val="tx1"/>
                </a:solidFill>
                <a:effectLst>
                  <a:outerShdw blurRad="38100" dist="38100" dir="2700000" algn="tl">
                    <a:srgbClr val="FFFFFF"/>
                  </a:outerShdw>
                </a:effectLst>
              </a:rPr>
            </a:br>
            <a:r>
              <a:rPr lang="en-US" altLang="en-US" sz="2000" dirty="0">
                <a:solidFill>
                  <a:schemeClr val="tx1"/>
                </a:solidFill>
                <a:effectLst>
                  <a:outerShdw blurRad="38100" dist="38100" dir="2700000" algn="tl">
                    <a:srgbClr val="FFFFFF"/>
                  </a:outerShdw>
                </a:effectLst>
              </a:rPr>
              <a:t>          </a:t>
            </a:r>
            <a:r>
              <a:rPr lang="en-US" altLang="en-US" sz="4000" dirty="0"/>
              <a:t>The Prodigal Son </a:t>
            </a:r>
            <a:r>
              <a:rPr lang="en-US" altLang="en-US" sz="2800" dirty="0"/>
              <a:t>(Luke 15:11-32)</a:t>
            </a:r>
          </a:p>
        </p:txBody>
      </p:sp>
      <p:pic>
        <p:nvPicPr>
          <p:cNvPr id="52227" name="Picture 4" descr="Luke15-ProdigalSon-Rembrandt1">
            <a:extLst>
              <a:ext uri="{FF2B5EF4-FFF2-40B4-BE49-F238E27FC236}">
                <a16:creationId xmlns:a16="http://schemas.microsoft.com/office/drawing/2014/main" id="{3979DB21-D3FA-49DA-83F8-0C269A7151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086225"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8" name="Picture 6" descr="Luke15-ProdigalSon-Rembrandt2">
            <a:extLst>
              <a:ext uri="{FF2B5EF4-FFF2-40B4-BE49-F238E27FC236}">
                <a16:creationId xmlns:a16="http://schemas.microsoft.com/office/drawing/2014/main" id="{0F3D97FC-7969-471F-A023-6A25780734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5938" y="0"/>
            <a:ext cx="4818062"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a:extLst>
              <a:ext uri="{FF2B5EF4-FFF2-40B4-BE49-F238E27FC236}">
                <a16:creationId xmlns:a16="http://schemas.microsoft.com/office/drawing/2014/main" id="{BB5DD773-505A-4C11-9A64-EAA2459DCEEB}"/>
              </a:ext>
            </a:extLst>
          </p:cNvPr>
          <p:cNvSpPr>
            <a:spLocks noGrp="1" noChangeArrowheads="1"/>
          </p:cNvSpPr>
          <p:nvPr>
            <p:ph type="title"/>
          </p:nvPr>
        </p:nvSpPr>
        <p:spPr>
          <a:xfrm>
            <a:off x="990600" y="228600"/>
            <a:ext cx="7924800" cy="2362200"/>
          </a:xfrm>
        </p:spPr>
        <p:txBody>
          <a:bodyPr/>
          <a:lstStyle/>
          <a:p>
            <a:pPr eaLnBrk="1" hangingPunct="1">
              <a:lnSpc>
                <a:spcPct val="120000"/>
              </a:lnSpc>
              <a:defRPr/>
            </a:pPr>
            <a:r>
              <a:rPr lang="en-US" altLang="en-US" dirty="0"/>
              <a:t>Rich Man </a:t>
            </a:r>
            <a:br>
              <a:rPr lang="en-US" altLang="en-US" dirty="0"/>
            </a:br>
            <a:r>
              <a:rPr lang="en-US" altLang="en-US" dirty="0"/>
              <a:t>&amp; Lazarus</a:t>
            </a:r>
            <a:r>
              <a:rPr lang="en-US" altLang="en-US" sz="3600" dirty="0"/>
              <a:t> </a:t>
            </a:r>
            <a:br>
              <a:rPr lang="en-US" altLang="en-US" sz="3600" dirty="0"/>
            </a:br>
            <a:r>
              <a:rPr lang="en-US" altLang="en-US" sz="3600" dirty="0"/>
              <a:t>(16:19-31)</a:t>
            </a:r>
          </a:p>
        </p:txBody>
      </p:sp>
      <p:pic>
        <p:nvPicPr>
          <p:cNvPr id="58371" name="Picture 5">
            <a:extLst>
              <a:ext uri="{FF2B5EF4-FFF2-40B4-BE49-F238E27FC236}">
                <a16:creationId xmlns:a16="http://schemas.microsoft.com/office/drawing/2014/main" id="{D62EE317-3DFE-4DAE-AA38-19D0A745010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114800" y="0"/>
            <a:ext cx="5029200" cy="7342188"/>
          </a:xfrm>
          <a:noFill/>
          <a:extLst>
            <a:ext uri="{909E8E84-426E-40DD-AFC4-6F175D3DCCD1}">
              <a14:hiddenFill xmlns:a14="http://schemas.microsoft.com/office/drawing/2010/main">
                <a:solidFill>
                  <a:schemeClr val="accent1"/>
                </a:solidFill>
              </a14:hiddenFill>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a:extLst>
              <a:ext uri="{FF2B5EF4-FFF2-40B4-BE49-F238E27FC236}">
                <a16:creationId xmlns:a16="http://schemas.microsoft.com/office/drawing/2014/main" id="{CCC50497-44B6-4B31-8D5C-16EB8DF36DFD}"/>
              </a:ext>
            </a:extLst>
          </p:cNvPr>
          <p:cNvSpPr>
            <a:spLocks noGrp="1" noChangeArrowheads="1"/>
          </p:cNvSpPr>
          <p:nvPr>
            <p:ph type="title"/>
          </p:nvPr>
        </p:nvSpPr>
        <p:spPr/>
        <p:txBody>
          <a:bodyPr/>
          <a:lstStyle/>
          <a:p>
            <a:pPr eaLnBrk="1" hangingPunct="1">
              <a:defRPr/>
            </a:pPr>
            <a:r>
              <a:rPr lang="en-US" altLang="en-US"/>
              <a:t>Widow &amp; Unjust Judge</a:t>
            </a:r>
            <a:r>
              <a:rPr lang="en-US" altLang="en-US" sz="3600"/>
              <a:t> (18:1-8)</a:t>
            </a:r>
          </a:p>
        </p:txBody>
      </p:sp>
      <p:pic>
        <p:nvPicPr>
          <p:cNvPr id="62467" name="Picture 5">
            <a:extLst>
              <a:ext uri="{FF2B5EF4-FFF2-40B4-BE49-F238E27FC236}">
                <a16:creationId xmlns:a16="http://schemas.microsoft.com/office/drawing/2014/main" id="{BAF62751-3DEB-4B08-B69B-51EE167656C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447800" y="1600200"/>
            <a:ext cx="7010400" cy="5257800"/>
          </a:xfrm>
          <a:noFill/>
          <a:extLst>
            <a:ext uri="{909E8E84-426E-40DD-AFC4-6F175D3DCCD1}">
              <a14:hiddenFill xmlns:a14="http://schemas.microsoft.com/office/drawing/2010/main">
                <a:solidFill>
                  <a:schemeClr val="accent1"/>
                </a:solidFill>
              </a14:hiddenFill>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3821455F-53F5-4B92-A30C-7382CCD35D4B}"/>
              </a:ext>
            </a:extLst>
          </p:cNvPr>
          <p:cNvSpPr>
            <a:spLocks noGrp="1" noChangeArrowheads="1"/>
          </p:cNvSpPr>
          <p:nvPr>
            <p:ph type="title"/>
          </p:nvPr>
        </p:nvSpPr>
        <p:spPr>
          <a:xfrm>
            <a:off x="5410200" y="381000"/>
            <a:ext cx="3581400" cy="2209800"/>
          </a:xfrm>
        </p:spPr>
        <p:txBody>
          <a:bodyPr/>
          <a:lstStyle/>
          <a:p>
            <a:pPr eaLnBrk="1" hangingPunct="1">
              <a:spcBef>
                <a:spcPct val="50000"/>
              </a:spcBef>
              <a:defRPr/>
            </a:pPr>
            <a:r>
              <a:rPr lang="en-US" altLang="en-US" sz="4000"/>
              <a:t>The Pharisee</a:t>
            </a:r>
            <a:br>
              <a:rPr lang="en-US" altLang="en-US" sz="4000"/>
            </a:br>
            <a:r>
              <a:rPr lang="en-US" altLang="en-US" sz="4000"/>
              <a:t>&amp; the Publican </a:t>
            </a:r>
            <a:r>
              <a:rPr lang="en-US" altLang="en-US" sz="3200"/>
              <a:t>(18:9-14)</a:t>
            </a:r>
          </a:p>
        </p:txBody>
      </p:sp>
      <p:sp>
        <p:nvSpPr>
          <p:cNvPr id="64515" name="Rectangle 3">
            <a:extLst>
              <a:ext uri="{FF2B5EF4-FFF2-40B4-BE49-F238E27FC236}">
                <a16:creationId xmlns:a16="http://schemas.microsoft.com/office/drawing/2014/main" id="{15AC8157-4C86-4BA1-B5BB-1729376C076C}"/>
              </a:ext>
            </a:extLst>
          </p:cNvPr>
          <p:cNvSpPr>
            <a:spLocks noGrp="1" noChangeArrowheads="1"/>
          </p:cNvSpPr>
          <p:nvPr>
            <p:ph type="body" idx="1"/>
          </p:nvPr>
        </p:nvSpPr>
        <p:spPr>
          <a:xfrm>
            <a:off x="5410200" y="2743200"/>
            <a:ext cx="3581400" cy="4114800"/>
          </a:xfrm>
        </p:spPr>
        <p:txBody>
          <a:bodyPr/>
          <a:lstStyle/>
          <a:p>
            <a:pPr eaLnBrk="1" hangingPunct="1">
              <a:buFont typeface="Wingdings" panose="05000000000000000000" pitchFamily="2" charset="2"/>
              <a:buNone/>
            </a:pPr>
            <a:r>
              <a:rPr lang="en-US" altLang="en-US" sz="2800">
                <a:effectLst/>
              </a:rPr>
              <a:t>by Gustave Doré</a:t>
            </a:r>
          </a:p>
        </p:txBody>
      </p:sp>
      <p:pic>
        <p:nvPicPr>
          <p:cNvPr id="64516" name="Picture 4" descr="Luke18a">
            <a:extLst>
              <a:ext uri="{FF2B5EF4-FFF2-40B4-BE49-F238E27FC236}">
                <a16:creationId xmlns:a16="http://schemas.microsoft.com/office/drawing/2014/main" id="{CB921E89-44F9-46F7-9524-4EE3136217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003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10E3008-0CCE-07E6-6212-EC0D04E5EF01}"/>
              </a:ext>
            </a:extLst>
          </p:cNvPr>
          <p:cNvSpPr>
            <a:spLocks noGrp="1"/>
          </p:cNvSpPr>
          <p:nvPr>
            <p:ph type="ctrTitle"/>
          </p:nvPr>
        </p:nvSpPr>
        <p:spPr/>
        <p:txBody>
          <a:bodyPr/>
          <a:lstStyle/>
          <a:p>
            <a:endParaRPr lang="en-US"/>
          </a:p>
        </p:txBody>
      </p:sp>
      <p:sp>
        <p:nvSpPr>
          <p:cNvPr id="7" name="Subtitle 6">
            <a:extLst>
              <a:ext uri="{FF2B5EF4-FFF2-40B4-BE49-F238E27FC236}">
                <a16:creationId xmlns:a16="http://schemas.microsoft.com/office/drawing/2014/main" id="{8E7F0F3C-BC0B-4313-DD1D-CC1D78298CFA}"/>
              </a:ext>
            </a:extLst>
          </p:cNvPr>
          <p:cNvSpPr>
            <a:spLocks noGrp="1"/>
          </p:cNvSpPr>
          <p:nvPr>
            <p:ph type="subTitle" idx="1"/>
          </p:nvPr>
        </p:nvSpPr>
        <p:spPr/>
        <p:txBody>
          <a:bodyPr/>
          <a:lstStyle/>
          <a:p>
            <a:endParaRPr lang="en-US"/>
          </a:p>
        </p:txBody>
      </p:sp>
      <p:pic>
        <p:nvPicPr>
          <p:cNvPr id="5" name="Content Placeholder 4" descr="A screenshot of a qr code&#10;&#10;AI-generated content may be incorrect.">
            <a:extLst>
              <a:ext uri="{FF2B5EF4-FFF2-40B4-BE49-F238E27FC236}">
                <a16:creationId xmlns:a16="http://schemas.microsoft.com/office/drawing/2014/main" id="{53150475-0D51-35DA-7D24-131C004985BD}"/>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524000" y="-436562"/>
            <a:ext cx="6243637" cy="8077200"/>
          </a:xfrm>
        </p:spPr>
      </p:pic>
    </p:spTree>
    <p:extLst>
      <p:ext uri="{BB962C8B-B14F-4D97-AF65-F5344CB8AC3E}">
        <p14:creationId xmlns:p14="http://schemas.microsoft.com/office/powerpoint/2010/main" val="406503763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0685B9E8-2721-4222-944D-B34B4AC2C6CA}"/>
              </a:ext>
            </a:extLst>
          </p:cNvPr>
          <p:cNvSpPr>
            <a:spLocks noGrp="1" noChangeArrowheads="1"/>
          </p:cNvSpPr>
          <p:nvPr>
            <p:ph type="title"/>
          </p:nvPr>
        </p:nvSpPr>
        <p:spPr/>
        <p:txBody>
          <a:bodyPr/>
          <a:lstStyle/>
          <a:p>
            <a:pPr eaLnBrk="1" hangingPunct="1">
              <a:defRPr/>
            </a:pPr>
            <a:endParaRPr lang="en-US" altLang="en-US" dirty="0"/>
          </a:p>
        </p:txBody>
      </p:sp>
      <p:sp>
        <p:nvSpPr>
          <p:cNvPr id="102403" name="Rectangle 3">
            <a:extLst>
              <a:ext uri="{FF2B5EF4-FFF2-40B4-BE49-F238E27FC236}">
                <a16:creationId xmlns:a16="http://schemas.microsoft.com/office/drawing/2014/main" id="{1D161E86-376B-4CA3-A5CC-75EFFD556C22}"/>
              </a:ext>
            </a:extLst>
          </p:cNvPr>
          <p:cNvSpPr>
            <a:spLocks noGrp="1" noChangeArrowheads="1"/>
          </p:cNvSpPr>
          <p:nvPr>
            <p:ph type="body" idx="1"/>
          </p:nvPr>
        </p:nvSpPr>
        <p:spPr/>
        <p:txBody>
          <a:bodyPr/>
          <a:lstStyle/>
          <a:p>
            <a:pPr algn="ctr" eaLnBrk="1" hangingPunct="1">
              <a:spcBef>
                <a:spcPts val="4800"/>
              </a:spcBef>
              <a:defRPr/>
            </a:pPr>
            <a:r>
              <a:rPr lang="en-US" altLang="en-US" sz="6600" dirty="0"/>
              <a:t>Questions?</a:t>
            </a:r>
          </a:p>
          <a:p>
            <a:pPr algn="ctr" eaLnBrk="1" hangingPunct="1">
              <a:spcBef>
                <a:spcPts val="4800"/>
              </a:spcBef>
              <a:defRPr/>
            </a:pPr>
            <a:r>
              <a:rPr lang="en-US" altLang="en-US" sz="6600" dirty="0"/>
              <a:t>THANKS </a:t>
            </a:r>
            <a:r>
              <a:rPr lang="en-US" altLang="en-US" sz="4800" dirty="0"/>
              <a:t>for Participating!</a:t>
            </a:r>
          </a:p>
          <a:p>
            <a:pPr algn="ctr" eaLnBrk="1" hangingPunct="1">
              <a:spcBef>
                <a:spcPts val="4800"/>
              </a:spcBef>
              <a:defRPr/>
            </a:pPr>
            <a:r>
              <a:rPr lang="en-US" altLang="en-US" sz="6600" dirty="0"/>
              <a:t>Have a Blessed Lent!</a:t>
            </a:r>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40369-CE2A-C992-C801-91397BE41C7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E9CD21A-51E1-737E-83F3-BDE33688579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2532712"/>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4FAA1-D1DC-66FE-2047-C8CD8489C4C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6F8FF46-A156-92E9-3DED-A7C98C75208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89543974"/>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a:extLst>
              <a:ext uri="{FF2B5EF4-FFF2-40B4-BE49-F238E27FC236}">
                <a16:creationId xmlns:a16="http://schemas.microsoft.com/office/drawing/2014/main" id="{9F69CBDD-A339-4598-8331-2BB791807928}"/>
              </a:ext>
            </a:extLst>
          </p:cNvPr>
          <p:cNvSpPr>
            <a:spLocks noGrp="1" noChangeArrowheads="1"/>
          </p:cNvSpPr>
          <p:nvPr>
            <p:ph type="title"/>
          </p:nvPr>
        </p:nvSpPr>
        <p:spPr/>
        <p:txBody>
          <a:bodyPr/>
          <a:lstStyle/>
          <a:p>
            <a:r>
              <a:rPr lang="en-US" altLang="en-US"/>
              <a:t>Introducing John the Baptist</a:t>
            </a:r>
          </a:p>
        </p:txBody>
      </p:sp>
      <p:sp>
        <p:nvSpPr>
          <p:cNvPr id="159747" name="Rectangle 3">
            <a:extLst>
              <a:ext uri="{FF2B5EF4-FFF2-40B4-BE49-F238E27FC236}">
                <a16:creationId xmlns:a16="http://schemas.microsoft.com/office/drawing/2014/main" id="{C60DF002-8359-4AB9-A21C-3154499F910C}"/>
              </a:ext>
            </a:extLst>
          </p:cNvPr>
          <p:cNvSpPr>
            <a:spLocks noGrp="1" noChangeArrowheads="1"/>
          </p:cNvSpPr>
          <p:nvPr>
            <p:ph type="body" sz="half" idx="1"/>
          </p:nvPr>
        </p:nvSpPr>
        <p:spPr>
          <a:xfrm>
            <a:off x="152400" y="1371600"/>
            <a:ext cx="3429000" cy="5334000"/>
          </a:xfrm>
        </p:spPr>
        <p:txBody>
          <a:bodyPr/>
          <a:lstStyle/>
          <a:p>
            <a:pPr marL="0" indent="0">
              <a:buFontTx/>
              <a:buNone/>
            </a:pPr>
            <a:r>
              <a:rPr lang="en-US" altLang="en-US" sz="2800" b="1" dirty="0"/>
              <a:t>Mark 1:2-8</a:t>
            </a:r>
            <a:br>
              <a:rPr lang="en-US" altLang="en-US" sz="2400" dirty="0"/>
            </a:br>
            <a:r>
              <a:rPr lang="en-US" altLang="en-US" sz="2400" dirty="0"/>
              <a:t>As it is written in Isaiah the prophet, “</a:t>
            </a:r>
            <a:r>
              <a:rPr lang="en-US" altLang="en-US" sz="2400" dirty="0">
                <a:solidFill>
                  <a:srgbClr val="FFFF00"/>
                </a:solidFill>
              </a:rPr>
              <a:t>Behold, I send my messenger before thy face, who shall prepare thy way; </a:t>
            </a:r>
            <a:r>
              <a:rPr lang="en-US" altLang="en-US" sz="2400" dirty="0"/>
              <a:t>the voice of one crying in the wilderness: Prepare the way of the Lord, make his paths straight.”</a:t>
            </a:r>
          </a:p>
        </p:txBody>
      </p:sp>
      <p:sp>
        <p:nvSpPr>
          <p:cNvPr id="159748" name="Rectangle 4">
            <a:extLst>
              <a:ext uri="{FF2B5EF4-FFF2-40B4-BE49-F238E27FC236}">
                <a16:creationId xmlns:a16="http://schemas.microsoft.com/office/drawing/2014/main" id="{6A9FDE03-4D45-47F3-9766-735A8F15E628}"/>
              </a:ext>
            </a:extLst>
          </p:cNvPr>
          <p:cNvSpPr>
            <a:spLocks noGrp="1" noChangeArrowheads="1"/>
          </p:cNvSpPr>
          <p:nvPr>
            <p:ph type="body" sz="half" idx="2"/>
          </p:nvPr>
        </p:nvSpPr>
        <p:spPr>
          <a:xfrm>
            <a:off x="3657600" y="1295400"/>
            <a:ext cx="5410200" cy="5410200"/>
          </a:xfrm>
        </p:spPr>
        <p:txBody>
          <a:bodyPr/>
          <a:lstStyle/>
          <a:p>
            <a:pPr marL="0" indent="0">
              <a:buFontTx/>
              <a:buNone/>
            </a:pPr>
            <a:r>
              <a:rPr lang="en-US" altLang="en-US" sz="2800" b="1" dirty="0"/>
              <a:t>Luke 3:1-20</a:t>
            </a:r>
            <a:br>
              <a:rPr lang="en-US" altLang="en-US" sz="2600" dirty="0"/>
            </a:br>
            <a:r>
              <a:rPr lang="en-US" altLang="en-US" sz="2400" dirty="0"/>
              <a:t>As it is written in the book of the words of Isaiah the prophet, </a:t>
            </a:r>
            <a:br>
              <a:rPr lang="en-US" altLang="en-US" sz="2400" dirty="0"/>
            </a:br>
            <a:endParaRPr lang="en-US" altLang="en-US" sz="2400" dirty="0"/>
          </a:p>
          <a:p>
            <a:pPr marL="0" indent="0">
              <a:buFontTx/>
              <a:buNone/>
            </a:pPr>
            <a:br>
              <a:rPr lang="en-US" altLang="en-US" sz="2400" dirty="0"/>
            </a:br>
            <a:r>
              <a:rPr lang="en-US" altLang="en-US" sz="2400" dirty="0"/>
              <a:t>“The voice of one crying in the wilderness: Prepare the way of the Lord, make his paths straight. </a:t>
            </a:r>
            <a:r>
              <a:rPr lang="en-US" altLang="en-US" sz="2400" dirty="0">
                <a:solidFill>
                  <a:srgbClr val="FFFF00"/>
                </a:solidFill>
              </a:rPr>
              <a:t>Every valley shall be filled, and every mountain and hill shall be brought low, and the crooked shall be made straight, and the rough ways shall be made smooth; and all flesh shall see the </a:t>
            </a:r>
            <a:r>
              <a:rPr lang="en-US" altLang="en-US" sz="2400" b="1" dirty="0">
                <a:solidFill>
                  <a:srgbClr val="FFFF00"/>
                </a:solidFill>
              </a:rPr>
              <a:t>salvation</a:t>
            </a:r>
            <a:r>
              <a:rPr lang="en-US" altLang="en-US" sz="2400" dirty="0">
                <a:solidFill>
                  <a:srgbClr val="FFFF00"/>
                </a:solidFill>
              </a:rPr>
              <a:t> of God.</a:t>
            </a:r>
            <a:r>
              <a:rPr lang="en-US" altLang="en-US" sz="2400" dirty="0"/>
              <a:t>” (Isaiah 40:3-5)</a:t>
            </a:r>
            <a:endParaRPr lang="en-US" altLang="en-US" sz="2600" dirty="0"/>
          </a:p>
        </p:txBody>
      </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a:extLst>
              <a:ext uri="{FF2B5EF4-FFF2-40B4-BE49-F238E27FC236}">
                <a16:creationId xmlns:a16="http://schemas.microsoft.com/office/drawing/2014/main" id="{6F4691F7-7F32-4363-A1C0-1BB58D3F9DAF}"/>
              </a:ext>
            </a:extLst>
          </p:cNvPr>
          <p:cNvSpPr>
            <a:spLocks noGrp="1" noChangeArrowheads="1"/>
          </p:cNvSpPr>
          <p:nvPr>
            <p:ph type="title"/>
          </p:nvPr>
        </p:nvSpPr>
        <p:spPr/>
        <p:txBody>
          <a:bodyPr/>
          <a:lstStyle/>
          <a:p>
            <a:r>
              <a:rPr lang="en-US" altLang="en-US" b="1"/>
              <a:t>John the Baptist</a:t>
            </a:r>
            <a:r>
              <a:rPr lang="en-US" altLang="en-US"/>
              <a:t> (Luke 3:1-20)</a:t>
            </a:r>
          </a:p>
        </p:txBody>
      </p:sp>
      <p:sp>
        <p:nvSpPr>
          <p:cNvPr id="160771" name="Rectangle 3">
            <a:extLst>
              <a:ext uri="{FF2B5EF4-FFF2-40B4-BE49-F238E27FC236}">
                <a16:creationId xmlns:a16="http://schemas.microsoft.com/office/drawing/2014/main" id="{86CE96AD-4CC4-4D95-A4B0-8E35ED8D2F57}"/>
              </a:ext>
            </a:extLst>
          </p:cNvPr>
          <p:cNvSpPr>
            <a:spLocks noGrp="1" noChangeArrowheads="1"/>
          </p:cNvSpPr>
          <p:nvPr>
            <p:ph type="body" idx="1"/>
          </p:nvPr>
        </p:nvSpPr>
        <p:spPr/>
        <p:txBody>
          <a:bodyPr/>
          <a:lstStyle/>
          <a:p>
            <a:r>
              <a:rPr lang="en-US" altLang="en-US"/>
              <a:t>Luke first sets the </a:t>
            </a:r>
            <a:r>
              <a:rPr lang="en-US" altLang="en-US" b="1"/>
              <a:t>historical context</a:t>
            </a:r>
            <a:r>
              <a:rPr lang="en-US" altLang="en-US"/>
              <a:t> </a:t>
            </a:r>
            <a:r>
              <a:rPr lang="en-US" altLang="en-US" sz="2800"/>
              <a:t>(vv. 1-2, 19-20)</a:t>
            </a:r>
          </a:p>
          <a:p>
            <a:r>
              <a:rPr lang="en-US" altLang="en-US"/>
              <a:t>Stresses the </a:t>
            </a:r>
            <a:r>
              <a:rPr lang="en-US" altLang="en-US" b="1"/>
              <a:t>preaching</a:t>
            </a:r>
            <a:r>
              <a:rPr lang="en-US" altLang="en-US"/>
              <a:t> of John the Baptist </a:t>
            </a:r>
            <a:r>
              <a:rPr lang="en-US" altLang="en-US" sz="2800"/>
              <a:t>(vv. 3-6, 18):</a:t>
            </a:r>
          </a:p>
          <a:p>
            <a:pPr lvl="1"/>
            <a:r>
              <a:rPr lang="en-US" altLang="en-US"/>
              <a:t>A voice in desert: “Prepare the way of the Lord… </a:t>
            </a:r>
            <a:br>
              <a:rPr lang="en-US" altLang="en-US"/>
            </a:br>
            <a:r>
              <a:rPr lang="en-US" altLang="en-US"/>
              <a:t>and all flesh shall see salvation of God.” </a:t>
            </a:r>
            <a:r>
              <a:rPr lang="en-US" altLang="en-US" sz="2400"/>
              <a:t>(cf. Isaiah 40:3-5)</a:t>
            </a:r>
          </a:p>
          <a:p>
            <a:r>
              <a:rPr lang="en-US" altLang="en-US"/>
              <a:t>John dialogues with </a:t>
            </a:r>
            <a:r>
              <a:rPr lang="en-US" altLang="en-US" b="1"/>
              <a:t>specific groups</a:t>
            </a:r>
            <a:r>
              <a:rPr lang="en-US" altLang="en-US" sz="2800"/>
              <a:t> (vv. 7-14):</a:t>
            </a:r>
          </a:p>
          <a:p>
            <a:pPr lvl="1"/>
            <a:r>
              <a:rPr lang="en-US" altLang="en-US"/>
              <a:t>Crowds, tax collectors, soldiers</a:t>
            </a:r>
            <a:r>
              <a:rPr lang="en-US" altLang="en-US" sz="2400"/>
              <a:t> (unique to Luke)</a:t>
            </a:r>
          </a:p>
          <a:p>
            <a:r>
              <a:rPr lang="en-US" altLang="en-US"/>
              <a:t>John contrasts himself with </a:t>
            </a:r>
            <a:r>
              <a:rPr lang="en-US" altLang="en-US" b="1"/>
              <a:t>Jesus</a:t>
            </a:r>
            <a:r>
              <a:rPr lang="en-US" altLang="en-US" sz="2800"/>
              <a:t> (vv. 15-17):</a:t>
            </a:r>
          </a:p>
          <a:p>
            <a:pPr lvl="1"/>
            <a:r>
              <a:rPr lang="en-US" altLang="en-US"/>
              <a:t>“The coming one will baptize with Holy Spirit &amp; fire”</a:t>
            </a:r>
          </a:p>
        </p:txBody>
      </p:sp>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a:extLst>
              <a:ext uri="{FF2B5EF4-FFF2-40B4-BE49-F238E27FC236}">
                <a16:creationId xmlns:a16="http://schemas.microsoft.com/office/drawing/2014/main" id="{9A937EEC-F387-4501-9AFC-E3428EABF23D}"/>
              </a:ext>
            </a:extLst>
          </p:cNvPr>
          <p:cNvSpPr>
            <a:spLocks noGrp="1" noChangeArrowheads="1"/>
          </p:cNvSpPr>
          <p:nvPr>
            <p:ph type="title"/>
          </p:nvPr>
        </p:nvSpPr>
        <p:spPr>
          <a:xfrm>
            <a:off x="228600" y="228600"/>
            <a:ext cx="3886200" cy="1143000"/>
          </a:xfrm>
        </p:spPr>
        <p:txBody>
          <a:bodyPr/>
          <a:lstStyle/>
          <a:p>
            <a:r>
              <a:rPr lang="en-US" altLang="en-US" b="1"/>
              <a:t>John the Baptist</a:t>
            </a:r>
          </a:p>
        </p:txBody>
      </p:sp>
      <p:sp>
        <p:nvSpPr>
          <p:cNvPr id="161795" name="Rectangle 3">
            <a:extLst>
              <a:ext uri="{FF2B5EF4-FFF2-40B4-BE49-F238E27FC236}">
                <a16:creationId xmlns:a16="http://schemas.microsoft.com/office/drawing/2014/main" id="{78F2978B-5892-4FC6-AFD5-02D6FEB65DE8}"/>
              </a:ext>
            </a:extLst>
          </p:cNvPr>
          <p:cNvSpPr>
            <a:spLocks noGrp="1" noChangeArrowheads="1"/>
          </p:cNvSpPr>
          <p:nvPr>
            <p:ph type="body" idx="1"/>
          </p:nvPr>
        </p:nvSpPr>
        <p:spPr>
          <a:xfrm>
            <a:off x="228600" y="1600200"/>
            <a:ext cx="3886200" cy="5105400"/>
          </a:xfrm>
        </p:spPr>
        <p:txBody>
          <a:bodyPr/>
          <a:lstStyle/>
          <a:p>
            <a:r>
              <a:rPr lang="en-US" altLang="en-US" dirty="0"/>
              <a:t>Gustave </a:t>
            </a:r>
            <a:r>
              <a:rPr lang="en-US" altLang="en-US" dirty="0" err="1"/>
              <a:t>Doré</a:t>
            </a:r>
            <a:r>
              <a:rPr lang="en-US" altLang="en-US" dirty="0"/>
              <a:t>,</a:t>
            </a:r>
            <a:br>
              <a:rPr lang="en-US" altLang="en-US" dirty="0"/>
            </a:br>
            <a:r>
              <a:rPr lang="en-US" altLang="en-US" dirty="0"/>
              <a:t>ca. 1865</a:t>
            </a:r>
            <a:br>
              <a:rPr lang="en-US" altLang="en-US" dirty="0"/>
            </a:br>
            <a:endParaRPr lang="en-US" altLang="en-US" dirty="0"/>
          </a:p>
          <a:p>
            <a:r>
              <a:rPr lang="en-US" altLang="en-US" sz="2400" dirty="0">
                <a:hlinkClick r:id="rId2"/>
              </a:rPr>
              <a:t>Catholic-Resources.org</a:t>
            </a:r>
            <a:endParaRPr lang="en-US" altLang="en-US" sz="2400" dirty="0"/>
          </a:p>
        </p:txBody>
      </p:sp>
      <p:pic>
        <p:nvPicPr>
          <p:cNvPr id="161796" name="Picture 4">
            <a:extLst>
              <a:ext uri="{FF2B5EF4-FFF2-40B4-BE49-F238E27FC236}">
                <a16:creationId xmlns:a16="http://schemas.microsoft.com/office/drawing/2014/main" id="{34200E9D-80DC-4903-866F-DA2A33AFB4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8938" y="0"/>
            <a:ext cx="4945062"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a:extLst>
              <a:ext uri="{FF2B5EF4-FFF2-40B4-BE49-F238E27FC236}">
                <a16:creationId xmlns:a16="http://schemas.microsoft.com/office/drawing/2014/main" id="{EA0E27E7-9C17-45B3-8E2D-6A792550CDF9}"/>
              </a:ext>
            </a:extLst>
          </p:cNvPr>
          <p:cNvSpPr>
            <a:spLocks noGrp="1" noChangeArrowheads="1"/>
          </p:cNvSpPr>
          <p:nvPr>
            <p:ph type="title"/>
          </p:nvPr>
        </p:nvSpPr>
        <p:spPr/>
        <p:txBody>
          <a:bodyPr/>
          <a:lstStyle/>
          <a:p>
            <a:r>
              <a:rPr lang="en-US" altLang="en-US" b="1"/>
              <a:t>Baptism of Jesus</a:t>
            </a:r>
            <a:r>
              <a:rPr lang="en-US" altLang="en-US"/>
              <a:t> (Luke 3:21-22)</a:t>
            </a:r>
          </a:p>
        </p:txBody>
      </p:sp>
      <p:sp>
        <p:nvSpPr>
          <p:cNvPr id="163843" name="Rectangle 3">
            <a:extLst>
              <a:ext uri="{FF2B5EF4-FFF2-40B4-BE49-F238E27FC236}">
                <a16:creationId xmlns:a16="http://schemas.microsoft.com/office/drawing/2014/main" id="{13531540-3438-4786-91A3-D5A9DF7E1BE5}"/>
              </a:ext>
            </a:extLst>
          </p:cNvPr>
          <p:cNvSpPr>
            <a:spLocks noGrp="1" noChangeArrowheads="1"/>
          </p:cNvSpPr>
          <p:nvPr>
            <p:ph type="body" idx="1"/>
          </p:nvPr>
        </p:nvSpPr>
        <p:spPr>
          <a:xfrm>
            <a:off x="228600" y="1447800"/>
            <a:ext cx="8686800" cy="5257800"/>
          </a:xfrm>
        </p:spPr>
        <p:txBody>
          <a:bodyPr/>
          <a:lstStyle/>
          <a:p>
            <a:r>
              <a:rPr lang="en-US" altLang="en-US" sz="2800" b="1" dirty="0"/>
              <a:t>Narrative Sequence vs. Historical Sequence:</a:t>
            </a:r>
          </a:p>
          <a:p>
            <a:pPr lvl="1"/>
            <a:r>
              <a:rPr lang="en-US" altLang="en-US" sz="2400" dirty="0"/>
              <a:t>Herod (Antipas) puts John in prison (vv. 19-20)</a:t>
            </a:r>
          </a:p>
          <a:p>
            <a:pPr lvl="1"/>
            <a:r>
              <a:rPr lang="en-US" altLang="en-US" sz="2400" b="1" i="1" dirty="0"/>
              <a:t>After </a:t>
            </a:r>
            <a:r>
              <a:rPr lang="en-US" altLang="en-US" sz="2400" dirty="0"/>
              <a:t>all people </a:t>
            </a:r>
            <a:r>
              <a:rPr lang="en-US" altLang="en-US" sz="2400" i="1" dirty="0"/>
              <a:t>had been </a:t>
            </a:r>
            <a:r>
              <a:rPr lang="en-US" altLang="en-US" sz="2400" dirty="0"/>
              <a:t>baptized,</a:t>
            </a:r>
            <a:br>
              <a:rPr lang="en-US" altLang="en-US" sz="2400" dirty="0"/>
            </a:br>
            <a:r>
              <a:rPr lang="en-US" altLang="en-US" sz="2400" dirty="0"/>
              <a:t>and Jesus also </a:t>
            </a:r>
            <a:r>
              <a:rPr lang="en-US" altLang="en-US" sz="2400" i="1" dirty="0"/>
              <a:t>had been</a:t>
            </a:r>
            <a:r>
              <a:rPr lang="en-US" altLang="en-US" sz="2400" dirty="0"/>
              <a:t> baptized… (v. 21a)</a:t>
            </a:r>
          </a:p>
          <a:p>
            <a:pPr lvl="1"/>
            <a:r>
              <a:rPr lang="en-US" altLang="en-US" sz="2400" dirty="0"/>
              <a:t>Luke does not explicitly say that John baptized Jesus!</a:t>
            </a:r>
          </a:p>
          <a:p>
            <a:pPr lvl="1"/>
            <a:endParaRPr lang="en-US" altLang="en-US" sz="2400" dirty="0"/>
          </a:p>
          <a:p>
            <a:r>
              <a:rPr lang="en-US" altLang="en-US" sz="2800" dirty="0"/>
              <a:t>The </a:t>
            </a:r>
            <a:r>
              <a:rPr lang="en-US" altLang="en-US" sz="2800" b="1" dirty="0"/>
              <a:t>Holy Spirit</a:t>
            </a:r>
            <a:r>
              <a:rPr lang="en-US" altLang="en-US" sz="2800" dirty="0"/>
              <a:t> and </a:t>
            </a:r>
            <a:r>
              <a:rPr lang="en-US" altLang="en-US" sz="2800" b="1" dirty="0"/>
              <a:t>Heavenly Voice</a:t>
            </a:r>
            <a:r>
              <a:rPr lang="en-US" altLang="en-US" sz="2800" dirty="0"/>
              <a:t>:</a:t>
            </a:r>
          </a:p>
          <a:p>
            <a:pPr lvl="1"/>
            <a:r>
              <a:rPr lang="en-US" altLang="en-US" sz="2400" b="1" i="1" dirty="0"/>
              <a:t>As Jesus prays</a:t>
            </a:r>
            <a:r>
              <a:rPr lang="en-US" altLang="en-US" sz="2400" dirty="0"/>
              <a:t>, heaven opens, holy Spirit descends;</a:t>
            </a:r>
          </a:p>
          <a:p>
            <a:pPr lvl="1"/>
            <a:r>
              <a:rPr lang="en-US" altLang="en-US" sz="2400" dirty="0"/>
              <a:t>Voice from heaven says: “</a:t>
            </a:r>
            <a:r>
              <a:rPr lang="en-US" altLang="en-US" sz="2400" i="1" dirty="0"/>
              <a:t>You</a:t>
            </a:r>
            <a:r>
              <a:rPr lang="en-US" altLang="en-US" sz="2400" dirty="0"/>
              <a:t> are my beloved Son; </a:t>
            </a:r>
            <a:br>
              <a:rPr lang="en-US" altLang="en-US" sz="2400" dirty="0"/>
            </a:br>
            <a:r>
              <a:rPr lang="en-US" altLang="en-US" sz="2400" dirty="0"/>
              <a:t>with </a:t>
            </a:r>
            <a:r>
              <a:rPr lang="en-US" altLang="en-US" sz="2400" i="1" dirty="0"/>
              <a:t>you</a:t>
            </a:r>
            <a:r>
              <a:rPr lang="en-US" altLang="en-US" sz="2400" dirty="0"/>
              <a:t> I am well pleased.”  (vs. Matt: “This is…”)</a:t>
            </a:r>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2">
            <a:extLst>
              <a:ext uri="{FF2B5EF4-FFF2-40B4-BE49-F238E27FC236}">
                <a16:creationId xmlns:a16="http://schemas.microsoft.com/office/drawing/2014/main" id="{8F55EAAE-D5FA-431D-B587-AFB554DC57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3375" y="0"/>
            <a:ext cx="5000625" cy="6858000"/>
          </a:xfrm>
          <a:prstGeom prst="rect">
            <a:avLst/>
          </a:prstGeom>
          <a:noFill/>
          <a:extLst>
            <a:ext uri="{909E8E84-426E-40DD-AFC4-6F175D3DCCD1}">
              <a14:hiddenFill xmlns:a14="http://schemas.microsoft.com/office/drawing/2010/main">
                <a:solidFill>
                  <a:srgbClr val="FFFFFF"/>
                </a:solidFill>
              </a14:hiddenFill>
            </a:ext>
          </a:extLst>
        </p:spPr>
      </p:pic>
      <p:sp>
        <p:nvSpPr>
          <p:cNvPr id="164867" name="Rectangle 3">
            <a:extLst>
              <a:ext uri="{FF2B5EF4-FFF2-40B4-BE49-F238E27FC236}">
                <a16:creationId xmlns:a16="http://schemas.microsoft.com/office/drawing/2014/main" id="{7A4E8FB2-E2B4-4925-8DD3-644E56ABE496}"/>
              </a:ext>
            </a:extLst>
          </p:cNvPr>
          <p:cNvSpPr>
            <a:spLocks noGrp="1" noChangeArrowheads="1"/>
          </p:cNvSpPr>
          <p:nvPr>
            <p:ph type="title"/>
          </p:nvPr>
        </p:nvSpPr>
        <p:spPr/>
        <p:txBody>
          <a:bodyPr/>
          <a:lstStyle/>
          <a:p>
            <a:r>
              <a:rPr lang="en-US" altLang="en-US"/>
              <a:t>Baptism of Jesus</a:t>
            </a:r>
          </a:p>
        </p:txBody>
      </p:sp>
      <p:sp>
        <p:nvSpPr>
          <p:cNvPr id="164868" name="Rectangle 4">
            <a:extLst>
              <a:ext uri="{FF2B5EF4-FFF2-40B4-BE49-F238E27FC236}">
                <a16:creationId xmlns:a16="http://schemas.microsoft.com/office/drawing/2014/main" id="{D9B4630D-0DA7-40F0-A950-BDD52386EE1A}"/>
              </a:ext>
            </a:extLst>
          </p:cNvPr>
          <p:cNvSpPr>
            <a:spLocks noGrp="1" noChangeArrowheads="1"/>
          </p:cNvSpPr>
          <p:nvPr>
            <p:ph type="body" idx="1"/>
          </p:nvPr>
        </p:nvSpPr>
        <p:spPr>
          <a:xfrm>
            <a:off x="228600" y="1600200"/>
            <a:ext cx="3810000" cy="5105400"/>
          </a:xfrm>
        </p:spPr>
        <p:txBody>
          <a:bodyPr/>
          <a:lstStyle/>
          <a:p>
            <a:r>
              <a:rPr lang="en-US" altLang="en-US"/>
              <a:t>Usual depictions show John actually baptizing Jesus</a:t>
            </a:r>
            <a:br>
              <a:rPr lang="en-US" altLang="en-US"/>
            </a:br>
            <a:endParaRPr lang="en-US" altLang="en-US"/>
          </a:p>
          <a:p>
            <a:r>
              <a:rPr lang="en-US" altLang="en-US"/>
              <a:t>E.g. Gustave Doré</a:t>
            </a:r>
          </a:p>
        </p:txBody>
      </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a:extLst>
              <a:ext uri="{FF2B5EF4-FFF2-40B4-BE49-F238E27FC236}">
                <a16:creationId xmlns:a16="http://schemas.microsoft.com/office/drawing/2014/main" id="{169525BB-70EC-436A-AAAA-DE629CB4DA89}"/>
              </a:ext>
            </a:extLst>
          </p:cNvPr>
          <p:cNvSpPr>
            <a:spLocks noGrp="1" noChangeArrowheads="1"/>
          </p:cNvSpPr>
          <p:nvPr>
            <p:ph type="title"/>
          </p:nvPr>
        </p:nvSpPr>
        <p:spPr>
          <a:xfrm>
            <a:off x="990600" y="0"/>
            <a:ext cx="8153400" cy="1600200"/>
          </a:xfrm>
        </p:spPr>
        <p:txBody>
          <a:bodyPr/>
          <a:lstStyle/>
          <a:p>
            <a:r>
              <a:rPr lang="en-US" altLang="en-US" sz="3600" dirty="0"/>
              <a:t>Jesus with Women, Children, Lepers…</a:t>
            </a:r>
          </a:p>
        </p:txBody>
      </p:sp>
      <p:sp>
        <p:nvSpPr>
          <p:cNvPr id="210947" name="Rectangle 3">
            <a:extLst>
              <a:ext uri="{FF2B5EF4-FFF2-40B4-BE49-F238E27FC236}">
                <a16:creationId xmlns:a16="http://schemas.microsoft.com/office/drawing/2014/main" id="{CC9D228D-451D-46EC-B234-21B02B154647}"/>
              </a:ext>
            </a:extLst>
          </p:cNvPr>
          <p:cNvSpPr>
            <a:spLocks noGrp="1" noChangeArrowheads="1"/>
          </p:cNvSpPr>
          <p:nvPr>
            <p:ph type="body" idx="1"/>
          </p:nvPr>
        </p:nvSpPr>
        <p:spPr/>
        <p:txBody>
          <a:bodyPr/>
          <a:lstStyle/>
          <a:p>
            <a:pPr>
              <a:spcBef>
                <a:spcPct val="50000"/>
              </a:spcBef>
            </a:pPr>
            <a:r>
              <a:rPr lang="en-US" altLang="en-US" dirty="0"/>
              <a:t>Similar to Mark &amp; Matthew, Luke stresses that Jesus had much contact with women, embraced children, touched lepers, and associated with other “unclean” people.</a:t>
            </a:r>
          </a:p>
          <a:p>
            <a:pPr>
              <a:spcBef>
                <a:spcPct val="50000"/>
              </a:spcBef>
            </a:pPr>
            <a:r>
              <a:rPr lang="en-US" altLang="en-US" dirty="0"/>
              <a:t>But why were women and children considered “unclean”?</a:t>
            </a:r>
          </a:p>
          <a:p>
            <a:pPr>
              <a:spcBef>
                <a:spcPct val="50000"/>
              </a:spcBef>
            </a:pPr>
            <a:r>
              <a:rPr lang="en-US" altLang="en-US" dirty="0"/>
              <a:t>Need to know about ancient Jewish “purity” laws, as commanded in the Torah.</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a:extLst>
              <a:ext uri="{FF2B5EF4-FFF2-40B4-BE49-F238E27FC236}">
                <a16:creationId xmlns:a16="http://schemas.microsoft.com/office/drawing/2014/main" id="{4DED78B1-12A4-4C6D-AF26-4A597B32A7F5}"/>
              </a:ext>
            </a:extLst>
          </p:cNvPr>
          <p:cNvSpPr>
            <a:spLocks noGrp="1" noChangeArrowheads="1"/>
          </p:cNvSpPr>
          <p:nvPr>
            <p:ph type="title"/>
          </p:nvPr>
        </p:nvSpPr>
        <p:spPr/>
        <p:txBody>
          <a:bodyPr/>
          <a:lstStyle/>
          <a:p>
            <a:r>
              <a:rPr lang="en-US" altLang="en-US"/>
              <a:t>“Ritual Purity” in Judaism</a:t>
            </a:r>
          </a:p>
        </p:txBody>
      </p:sp>
      <p:sp>
        <p:nvSpPr>
          <p:cNvPr id="211971" name="Rectangle 3">
            <a:extLst>
              <a:ext uri="{FF2B5EF4-FFF2-40B4-BE49-F238E27FC236}">
                <a16:creationId xmlns:a16="http://schemas.microsoft.com/office/drawing/2014/main" id="{5A2AAA23-5D9A-4C69-A276-F1AC484FDB6D}"/>
              </a:ext>
            </a:extLst>
          </p:cNvPr>
          <p:cNvSpPr>
            <a:spLocks noGrp="1" noChangeArrowheads="1"/>
          </p:cNvSpPr>
          <p:nvPr>
            <p:ph type="body" idx="1"/>
          </p:nvPr>
        </p:nvSpPr>
        <p:spPr/>
        <p:txBody>
          <a:bodyPr/>
          <a:lstStyle/>
          <a:p>
            <a:r>
              <a:rPr lang="en-US" altLang="en-US" b="1" dirty="0"/>
              <a:t>Purpose:</a:t>
            </a:r>
          </a:p>
          <a:p>
            <a:pPr lvl="1"/>
            <a:r>
              <a:rPr lang="en-US" altLang="en-US" dirty="0"/>
              <a:t>Most purity regulations originally affected priests serving in the Jerusalem Temple.</a:t>
            </a:r>
          </a:p>
          <a:p>
            <a:pPr lvl="1"/>
            <a:r>
              <a:rPr lang="en-US" altLang="en-US" dirty="0"/>
              <a:t>But first-century Pharisees &amp; other laymen also strove to remain ritually “clean” as a sign of devotion to God, obeying the whole Torah.</a:t>
            </a:r>
          </a:p>
          <a:p>
            <a:r>
              <a:rPr lang="en-US" altLang="en-US" dirty="0"/>
              <a:t>Main </a:t>
            </a:r>
            <a:r>
              <a:rPr lang="en-US" altLang="en-US" b="1" dirty="0"/>
              <a:t>Sources</a:t>
            </a:r>
            <a:r>
              <a:rPr lang="en-US" altLang="en-US" dirty="0"/>
              <a:t> of </a:t>
            </a:r>
            <a:r>
              <a:rPr lang="en-US" altLang="en-US" b="1" dirty="0"/>
              <a:t>Impurity</a:t>
            </a:r>
            <a:r>
              <a:rPr lang="en-US" altLang="en-US" dirty="0"/>
              <a:t> </a:t>
            </a:r>
            <a:r>
              <a:rPr lang="en-US" altLang="en-US" sz="2800" dirty="0"/>
              <a:t>(Lev 11–18)</a:t>
            </a:r>
            <a:r>
              <a:rPr lang="en-US" altLang="en-US" dirty="0"/>
              <a:t>:</a:t>
            </a:r>
          </a:p>
          <a:p>
            <a:pPr lvl="1"/>
            <a:r>
              <a:rPr lang="en-US" altLang="en-US" dirty="0"/>
              <a:t>Blood, Bodily Fluids, Lepers, Certain Animals, Corpses, Bones, Anything related to Death</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a:extLst>
              <a:ext uri="{FF2B5EF4-FFF2-40B4-BE49-F238E27FC236}">
                <a16:creationId xmlns:a16="http://schemas.microsoft.com/office/drawing/2014/main" id="{810D81B3-D85B-4F17-BEA0-166C6866581F}"/>
              </a:ext>
            </a:extLst>
          </p:cNvPr>
          <p:cNvSpPr>
            <a:spLocks noGrp="1" noChangeArrowheads="1"/>
          </p:cNvSpPr>
          <p:nvPr>
            <p:ph type="title"/>
          </p:nvPr>
        </p:nvSpPr>
        <p:spPr>
          <a:xfrm>
            <a:off x="914400" y="0"/>
            <a:ext cx="8229600" cy="1752600"/>
          </a:xfrm>
        </p:spPr>
        <p:txBody>
          <a:bodyPr/>
          <a:lstStyle/>
          <a:p>
            <a:r>
              <a:rPr lang="en-US" altLang="en-US"/>
              <a:t>“Ritual Purity” in Judaism</a:t>
            </a:r>
          </a:p>
        </p:txBody>
      </p:sp>
      <p:sp>
        <p:nvSpPr>
          <p:cNvPr id="212995" name="Rectangle 3">
            <a:extLst>
              <a:ext uri="{FF2B5EF4-FFF2-40B4-BE49-F238E27FC236}">
                <a16:creationId xmlns:a16="http://schemas.microsoft.com/office/drawing/2014/main" id="{FB40CE31-F448-4186-A2DE-28ECC56F0891}"/>
              </a:ext>
            </a:extLst>
          </p:cNvPr>
          <p:cNvSpPr>
            <a:spLocks noGrp="1" noChangeArrowheads="1"/>
          </p:cNvSpPr>
          <p:nvPr>
            <p:ph type="body" idx="1"/>
          </p:nvPr>
        </p:nvSpPr>
        <p:spPr/>
        <p:txBody>
          <a:bodyPr/>
          <a:lstStyle/>
          <a:p>
            <a:r>
              <a:rPr lang="en-US" altLang="en-US" b="1" dirty="0"/>
              <a:t>People</a:t>
            </a:r>
            <a:r>
              <a:rPr lang="en-US" altLang="en-US" dirty="0"/>
              <a:t> Potentially </a:t>
            </a:r>
            <a:r>
              <a:rPr lang="en-US" altLang="en-US" b="1" dirty="0"/>
              <a:t>Unclean</a:t>
            </a:r>
            <a:r>
              <a:rPr lang="en-US" altLang="en-US" dirty="0"/>
              <a:t>: </a:t>
            </a:r>
          </a:p>
          <a:p>
            <a:pPr lvl="1"/>
            <a:r>
              <a:rPr lang="en-US" altLang="en-US" dirty="0"/>
              <a:t>Women, Children, the Blind, the Deaf, </a:t>
            </a:r>
            <a:br>
              <a:rPr lang="en-US" altLang="en-US" dirty="0"/>
            </a:br>
            <a:r>
              <a:rPr lang="en-US" altLang="en-US" dirty="0"/>
              <a:t>Gentiles, Samaritans, Tax Collectors, etc.</a:t>
            </a:r>
          </a:p>
          <a:p>
            <a:pPr lvl="1"/>
            <a:r>
              <a:rPr lang="en-US" altLang="en-US" dirty="0"/>
              <a:t>Those who don’t know or can’t follow purity laws, and those who are unavoidably unclean</a:t>
            </a:r>
          </a:p>
          <a:p>
            <a:r>
              <a:rPr lang="en-US" altLang="en-US" dirty="0"/>
              <a:t>View of </a:t>
            </a:r>
            <a:r>
              <a:rPr lang="en-US" altLang="en-US" b="1" dirty="0"/>
              <a:t>Young Children</a:t>
            </a:r>
            <a:r>
              <a:rPr lang="en-US" altLang="en-US" dirty="0"/>
              <a:t>:</a:t>
            </a:r>
          </a:p>
          <a:p>
            <a:pPr lvl="1"/>
            <a:r>
              <a:rPr lang="en-US" altLang="en-US" dirty="0"/>
              <a:t>Not cute/innocent, but burdens!  Unclean?</a:t>
            </a:r>
          </a:p>
          <a:p>
            <a:pPr lvl="1"/>
            <a:r>
              <a:rPr lang="en-US" altLang="en-US" dirty="0"/>
              <a:t>Not valued until they contribute to family!</a:t>
            </a:r>
          </a:p>
          <a:p>
            <a:pPr lvl="1"/>
            <a:r>
              <a:rPr lang="en-US" altLang="en-US" dirty="0"/>
              <a:t>Yet Jesus embraces them (9:46-49; 18:15-17)</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018" name="Picture 2">
            <a:extLst>
              <a:ext uri="{FF2B5EF4-FFF2-40B4-BE49-F238E27FC236}">
                <a16:creationId xmlns:a16="http://schemas.microsoft.com/office/drawing/2014/main" id="{C4598956-E7BD-4990-8E88-00A1D28456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229600" cy="6397625"/>
          </a:xfrm>
          <a:prstGeom prst="rect">
            <a:avLst/>
          </a:prstGeom>
          <a:noFill/>
          <a:extLst>
            <a:ext uri="{909E8E84-426E-40DD-AFC4-6F175D3DCCD1}">
              <a14:hiddenFill xmlns:a14="http://schemas.microsoft.com/office/drawing/2010/main">
                <a:solidFill>
                  <a:srgbClr val="FFFFFF"/>
                </a:solidFill>
              </a14:hiddenFill>
            </a:ext>
          </a:extLst>
        </p:spPr>
      </p:pic>
      <p:sp>
        <p:nvSpPr>
          <p:cNvPr id="214019" name="Text Box 3">
            <a:extLst>
              <a:ext uri="{FF2B5EF4-FFF2-40B4-BE49-F238E27FC236}">
                <a16:creationId xmlns:a16="http://schemas.microsoft.com/office/drawing/2014/main" id="{9AF7113B-94C7-42B5-9B9F-B58125246202}"/>
              </a:ext>
            </a:extLst>
          </p:cNvPr>
          <p:cNvSpPr txBox="1">
            <a:spLocks noChangeArrowheads="1"/>
          </p:cNvSpPr>
          <p:nvPr/>
        </p:nvSpPr>
        <p:spPr bwMode="auto">
          <a:xfrm>
            <a:off x="0" y="6461125"/>
            <a:ext cx="8534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lang="en-US" altLang="en-US" sz="2000">
                <a:latin typeface="Arial" panose="020B0604020202020204" pitchFamily="34" charset="0"/>
              </a:rPr>
              <a:t>Luke 18:15-17 ~ Jesus Blessing Children   ~ Sir Charles Locke Eastlake</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a:extLst>
              <a:ext uri="{FF2B5EF4-FFF2-40B4-BE49-F238E27FC236}">
                <a16:creationId xmlns:a16="http://schemas.microsoft.com/office/drawing/2014/main" id="{2D3C21F9-E745-4EB9-97D1-A7FDC05C7951}"/>
              </a:ext>
            </a:extLst>
          </p:cNvPr>
          <p:cNvSpPr>
            <a:spLocks noGrp="1" noChangeArrowheads="1"/>
          </p:cNvSpPr>
          <p:nvPr>
            <p:ph type="title"/>
          </p:nvPr>
        </p:nvSpPr>
        <p:spPr/>
        <p:txBody>
          <a:bodyPr/>
          <a:lstStyle/>
          <a:p>
            <a:r>
              <a:rPr lang="en-US" altLang="en-US"/>
              <a:t>Petition &amp; Repentance in Luke</a:t>
            </a:r>
          </a:p>
        </p:txBody>
      </p:sp>
      <p:sp>
        <p:nvSpPr>
          <p:cNvPr id="225283" name="Rectangle 3">
            <a:extLst>
              <a:ext uri="{FF2B5EF4-FFF2-40B4-BE49-F238E27FC236}">
                <a16:creationId xmlns:a16="http://schemas.microsoft.com/office/drawing/2014/main" id="{ABEC771C-8BB7-4328-99BE-F7D1164241C1}"/>
              </a:ext>
            </a:extLst>
          </p:cNvPr>
          <p:cNvSpPr>
            <a:spLocks noGrp="1" noChangeArrowheads="1"/>
          </p:cNvSpPr>
          <p:nvPr>
            <p:ph type="body" idx="1"/>
          </p:nvPr>
        </p:nvSpPr>
        <p:spPr/>
        <p:txBody>
          <a:bodyPr/>
          <a:lstStyle/>
          <a:p>
            <a:pPr>
              <a:spcBef>
                <a:spcPts val="600"/>
              </a:spcBef>
            </a:pPr>
            <a:r>
              <a:rPr lang="en-US" altLang="en-US" sz="2800" dirty="0"/>
              <a:t>Jesus’ Teachings &amp; Examples of Prayer, </a:t>
            </a:r>
            <a:br>
              <a:rPr lang="en-US" altLang="en-US" sz="2800" dirty="0"/>
            </a:br>
            <a:r>
              <a:rPr lang="en-US" altLang="en-US" sz="2400" dirty="0"/>
              <a:t>esp. focusing on Petition:</a:t>
            </a:r>
          </a:p>
          <a:p>
            <a:pPr lvl="1">
              <a:spcBef>
                <a:spcPts val="600"/>
              </a:spcBef>
            </a:pPr>
            <a:r>
              <a:rPr lang="en-US" altLang="en-US" sz="2400" dirty="0"/>
              <a:t>The Lord’s Prayer (11:1-4)</a:t>
            </a:r>
          </a:p>
          <a:p>
            <a:pPr lvl="1">
              <a:spcBef>
                <a:spcPts val="600"/>
              </a:spcBef>
            </a:pPr>
            <a:r>
              <a:rPr lang="en-US" altLang="en-US" sz="2400" dirty="0"/>
              <a:t>A related parable, </a:t>
            </a:r>
            <a:br>
              <a:rPr lang="en-US" altLang="en-US" sz="2400" dirty="0"/>
            </a:br>
            <a:r>
              <a:rPr lang="en-US" altLang="en-US" sz="2400" dirty="0"/>
              <a:t>stressing persistence </a:t>
            </a:r>
            <a:br>
              <a:rPr lang="en-US" altLang="en-US" sz="2400" dirty="0"/>
            </a:br>
            <a:r>
              <a:rPr lang="en-US" altLang="en-US" sz="2400" dirty="0"/>
              <a:t>in prayer (11:5-8)</a:t>
            </a:r>
          </a:p>
          <a:p>
            <a:pPr lvl="1">
              <a:spcBef>
                <a:spcPts val="600"/>
              </a:spcBef>
            </a:pPr>
            <a:r>
              <a:rPr lang="en-US" altLang="en-US" sz="2400" dirty="0"/>
              <a:t>Related sayings (11:9-12)</a:t>
            </a:r>
          </a:p>
          <a:p>
            <a:pPr>
              <a:spcBef>
                <a:spcPts val="1800"/>
              </a:spcBef>
            </a:pPr>
            <a:r>
              <a:rPr lang="en-US" altLang="en-US" sz="2400" dirty="0"/>
              <a:t>“How much more will </a:t>
            </a:r>
            <a:br>
              <a:rPr lang="en-US" altLang="en-US" sz="2400" dirty="0"/>
            </a:br>
            <a:r>
              <a:rPr lang="en-US" altLang="en-US" sz="2400" dirty="0"/>
              <a:t>God give </a:t>
            </a:r>
            <a:r>
              <a:rPr lang="en-US" altLang="en-US" sz="2400" b="1" i="1" dirty="0"/>
              <a:t>the Holy Spirit</a:t>
            </a:r>
            <a:br>
              <a:rPr lang="en-US" altLang="en-US" sz="2400" dirty="0"/>
            </a:br>
            <a:r>
              <a:rPr lang="en-US" altLang="en-US" sz="2400" dirty="0"/>
              <a:t>to those who ask?” (11:13)</a:t>
            </a:r>
          </a:p>
        </p:txBody>
      </p:sp>
      <p:pic>
        <p:nvPicPr>
          <p:cNvPr id="225284" name="Picture 4">
            <a:extLst>
              <a:ext uri="{FF2B5EF4-FFF2-40B4-BE49-F238E27FC236}">
                <a16:creationId xmlns:a16="http://schemas.microsoft.com/office/drawing/2014/main" id="{B7700A2B-B5CB-4DE7-8DE4-3F006BDB5C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3595688"/>
            <a:ext cx="3200400" cy="25765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a:extLst>
              <a:ext uri="{FF2B5EF4-FFF2-40B4-BE49-F238E27FC236}">
                <a16:creationId xmlns:a16="http://schemas.microsoft.com/office/drawing/2014/main" id="{8479CD2B-E735-406F-B215-358AFDDDDA16}"/>
              </a:ext>
            </a:extLst>
          </p:cNvPr>
          <p:cNvSpPr>
            <a:spLocks noGrp="1" noChangeArrowheads="1"/>
          </p:cNvSpPr>
          <p:nvPr>
            <p:ph type="title"/>
          </p:nvPr>
        </p:nvSpPr>
        <p:spPr>
          <a:xfrm>
            <a:off x="990600" y="228600"/>
            <a:ext cx="7924800" cy="1066800"/>
          </a:xfrm>
        </p:spPr>
        <p:txBody>
          <a:bodyPr/>
          <a:lstStyle/>
          <a:p>
            <a:r>
              <a:rPr lang="en-US" altLang="en-US"/>
              <a:t>The Lord’s Prayer</a:t>
            </a:r>
          </a:p>
        </p:txBody>
      </p:sp>
      <p:sp>
        <p:nvSpPr>
          <p:cNvPr id="226307" name="Rectangle 3">
            <a:extLst>
              <a:ext uri="{FF2B5EF4-FFF2-40B4-BE49-F238E27FC236}">
                <a16:creationId xmlns:a16="http://schemas.microsoft.com/office/drawing/2014/main" id="{CAD0B4F2-C602-4D1D-A361-FF771E8F2D54}"/>
              </a:ext>
            </a:extLst>
          </p:cNvPr>
          <p:cNvSpPr>
            <a:spLocks noGrp="1" noChangeArrowheads="1"/>
          </p:cNvSpPr>
          <p:nvPr>
            <p:ph type="body" sz="half" idx="1"/>
          </p:nvPr>
        </p:nvSpPr>
        <p:spPr>
          <a:xfrm>
            <a:off x="533400" y="1371600"/>
            <a:ext cx="4343400" cy="5486400"/>
          </a:xfrm>
        </p:spPr>
        <p:txBody>
          <a:bodyPr/>
          <a:lstStyle/>
          <a:p>
            <a:pPr algn="ctr">
              <a:buFont typeface="Wingdings" panose="05000000000000000000" pitchFamily="2" charset="2"/>
              <a:buNone/>
            </a:pPr>
            <a:r>
              <a:rPr lang="en-US" altLang="en-US" sz="2800" b="1"/>
              <a:t>Matthew 6:9-13</a:t>
            </a:r>
          </a:p>
          <a:p>
            <a:r>
              <a:rPr lang="en-US" altLang="en-US" sz="2400">
                <a:solidFill>
                  <a:schemeClr val="hlink"/>
                </a:solidFill>
                <a:effectLst>
                  <a:outerShdw blurRad="38100" dist="38100" dir="2700000" algn="tl">
                    <a:srgbClr val="000000"/>
                  </a:outerShdw>
                </a:effectLst>
              </a:rPr>
              <a:t>Our</a:t>
            </a:r>
            <a:r>
              <a:rPr lang="en-US" altLang="en-US" sz="2400"/>
              <a:t> Father </a:t>
            </a:r>
            <a:r>
              <a:rPr lang="en-US" altLang="en-US" sz="2400">
                <a:solidFill>
                  <a:schemeClr val="hlink"/>
                </a:solidFill>
                <a:effectLst>
                  <a:outerShdw blurRad="38100" dist="38100" dir="2700000" algn="tl">
                    <a:srgbClr val="000000"/>
                  </a:outerShdw>
                </a:effectLst>
              </a:rPr>
              <a:t>in heaven</a:t>
            </a:r>
            <a:r>
              <a:rPr lang="en-US" altLang="en-US" sz="2400"/>
              <a:t>, hallowed be your name. </a:t>
            </a:r>
            <a:br>
              <a:rPr lang="en-US" altLang="en-US" sz="2400"/>
            </a:br>
            <a:r>
              <a:rPr lang="en-US" altLang="en-US" sz="2400"/>
              <a:t>Your kingdom come. </a:t>
            </a:r>
            <a:br>
              <a:rPr lang="en-US" altLang="en-US" sz="2400"/>
            </a:br>
            <a:r>
              <a:rPr lang="en-US" altLang="en-US" sz="2400">
                <a:solidFill>
                  <a:schemeClr val="hlink"/>
                </a:solidFill>
                <a:effectLst>
                  <a:outerShdw blurRad="38100" dist="38100" dir="2700000" algn="tl">
                    <a:srgbClr val="000000"/>
                  </a:outerShdw>
                </a:effectLst>
              </a:rPr>
              <a:t>Your will be done, on earth as it is  in heaven.</a:t>
            </a:r>
            <a:r>
              <a:rPr lang="en-US" altLang="en-US" sz="2400"/>
              <a:t> Give us </a:t>
            </a:r>
            <a:r>
              <a:rPr lang="en-US" altLang="en-US" sz="2400" u="sng"/>
              <a:t>this day</a:t>
            </a:r>
            <a:r>
              <a:rPr lang="en-US" altLang="en-US" sz="2400"/>
              <a:t> our daily bread. </a:t>
            </a:r>
            <a:br>
              <a:rPr lang="en-US" altLang="en-US" sz="2400"/>
            </a:br>
            <a:r>
              <a:rPr lang="en-US" altLang="en-US" sz="2400"/>
              <a:t>And forgive us our </a:t>
            </a:r>
            <a:r>
              <a:rPr lang="en-US" altLang="en-US" sz="2400">
                <a:solidFill>
                  <a:schemeClr val="hlink"/>
                </a:solidFill>
                <a:effectLst>
                  <a:outerShdw blurRad="38100" dist="38100" dir="2700000" algn="tl">
                    <a:srgbClr val="000000"/>
                  </a:outerShdw>
                </a:effectLst>
              </a:rPr>
              <a:t>debts</a:t>
            </a:r>
            <a:r>
              <a:rPr lang="en-US" altLang="en-US" sz="2400"/>
              <a:t>, </a:t>
            </a:r>
            <a:br>
              <a:rPr lang="en-US" altLang="en-US" sz="2400"/>
            </a:br>
            <a:r>
              <a:rPr lang="en-US" altLang="en-US" sz="2400"/>
              <a:t>as we also have forgiven our debtors. </a:t>
            </a:r>
            <a:br>
              <a:rPr lang="en-US" altLang="en-US" sz="2400"/>
            </a:br>
            <a:r>
              <a:rPr lang="en-US" altLang="en-US" sz="2400"/>
              <a:t>And do not bring us to the time of trial, </a:t>
            </a:r>
            <a:r>
              <a:rPr lang="en-US" altLang="en-US" sz="2400">
                <a:solidFill>
                  <a:schemeClr val="hlink"/>
                </a:solidFill>
                <a:effectLst>
                  <a:outerShdw blurRad="38100" dist="38100" dir="2700000" algn="tl">
                    <a:srgbClr val="000000"/>
                  </a:outerShdw>
                </a:effectLst>
              </a:rPr>
              <a:t>but rescue us  from the evil one</a:t>
            </a:r>
            <a:r>
              <a:rPr lang="en-US" altLang="en-US" sz="2400"/>
              <a:t>.</a:t>
            </a:r>
          </a:p>
        </p:txBody>
      </p:sp>
      <p:sp>
        <p:nvSpPr>
          <p:cNvPr id="226308" name="Rectangle 4">
            <a:extLst>
              <a:ext uri="{FF2B5EF4-FFF2-40B4-BE49-F238E27FC236}">
                <a16:creationId xmlns:a16="http://schemas.microsoft.com/office/drawing/2014/main" id="{26455889-B20D-477C-9FEF-BD556D5E6E0A}"/>
              </a:ext>
            </a:extLst>
          </p:cNvPr>
          <p:cNvSpPr>
            <a:spLocks noGrp="1" noChangeArrowheads="1"/>
          </p:cNvSpPr>
          <p:nvPr>
            <p:ph type="body" sz="half" idx="2"/>
          </p:nvPr>
        </p:nvSpPr>
        <p:spPr>
          <a:xfrm>
            <a:off x="4876800" y="1371600"/>
            <a:ext cx="4114800" cy="5486400"/>
          </a:xfrm>
        </p:spPr>
        <p:txBody>
          <a:bodyPr/>
          <a:lstStyle/>
          <a:p>
            <a:pPr algn="ctr">
              <a:buFont typeface="Wingdings" panose="05000000000000000000" pitchFamily="2" charset="2"/>
              <a:buNone/>
            </a:pPr>
            <a:r>
              <a:rPr lang="en-US" altLang="en-US" sz="2800" b="1" dirty="0"/>
              <a:t>Luke 11:2-4</a:t>
            </a:r>
          </a:p>
          <a:p>
            <a:pPr marL="285750" indent="-285750"/>
            <a:r>
              <a:rPr lang="en-US" altLang="en-US" sz="2400" dirty="0"/>
              <a:t>Father,</a:t>
            </a:r>
            <a:br>
              <a:rPr lang="en-US" altLang="en-US" sz="2400" dirty="0"/>
            </a:br>
            <a:r>
              <a:rPr lang="en-US" altLang="en-US" sz="2400" dirty="0"/>
              <a:t>hallowed be your name. </a:t>
            </a:r>
            <a:br>
              <a:rPr lang="en-US" altLang="en-US" sz="2400" dirty="0"/>
            </a:br>
            <a:r>
              <a:rPr lang="en-US" altLang="en-US" sz="2400" dirty="0"/>
              <a:t>Your kingdom come.</a:t>
            </a:r>
            <a:br>
              <a:rPr lang="en-US" altLang="en-US" sz="2400" dirty="0"/>
            </a:br>
            <a:br>
              <a:rPr lang="en-US" altLang="en-US" sz="2400" dirty="0"/>
            </a:br>
            <a:r>
              <a:rPr lang="en-US" altLang="en-US" sz="2400" dirty="0"/>
              <a:t>			Give us</a:t>
            </a:r>
            <a:br>
              <a:rPr lang="en-US" altLang="en-US" sz="2400" dirty="0"/>
            </a:br>
            <a:r>
              <a:rPr lang="en-US" altLang="en-US" sz="2400" b="1" u="sng" dirty="0"/>
              <a:t>each</a:t>
            </a:r>
            <a:r>
              <a:rPr lang="en-US" altLang="en-US" sz="2400" u="sng" dirty="0"/>
              <a:t> day</a:t>
            </a:r>
            <a:r>
              <a:rPr lang="en-US" altLang="en-US" sz="2400" dirty="0"/>
              <a:t> our daily bread. </a:t>
            </a:r>
            <a:br>
              <a:rPr lang="en-US" altLang="en-US" sz="2400" dirty="0"/>
            </a:br>
            <a:r>
              <a:rPr lang="en-US" altLang="en-US" sz="2400" dirty="0"/>
              <a:t>And forgive us our </a:t>
            </a:r>
            <a:r>
              <a:rPr lang="en-US" altLang="en-US" sz="2400" dirty="0">
                <a:solidFill>
                  <a:schemeClr val="tx2"/>
                </a:solidFill>
                <a:effectLst>
                  <a:outerShdw blurRad="38100" dist="38100" dir="2700000" algn="tl">
                    <a:srgbClr val="000000"/>
                  </a:outerShdw>
                </a:effectLst>
              </a:rPr>
              <a:t>sins</a:t>
            </a:r>
            <a:r>
              <a:rPr lang="en-US" altLang="en-US" sz="2400" dirty="0"/>
              <a:t>,</a:t>
            </a:r>
            <a:br>
              <a:rPr lang="en-US" altLang="en-US" sz="2400" dirty="0"/>
            </a:br>
            <a:r>
              <a:rPr lang="en-US" altLang="en-US" sz="2400" dirty="0"/>
              <a:t>for we ourselves forgive </a:t>
            </a:r>
            <a:r>
              <a:rPr lang="en-US" altLang="en-US" sz="2400" dirty="0">
                <a:solidFill>
                  <a:schemeClr val="tx2"/>
                </a:solidFill>
                <a:effectLst>
                  <a:outerShdw blurRad="38100" dist="38100" dir="2700000" algn="tl">
                    <a:srgbClr val="000000"/>
                  </a:outerShdw>
                </a:effectLst>
              </a:rPr>
              <a:t>everyone</a:t>
            </a:r>
            <a:r>
              <a:rPr lang="en-US" altLang="en-US" sz="2400" dirty="0"/>
              <a:t> indebted to us. And do not bring us to  the time of trial.</a:t>
            </a:r>
            <a:endParaRPr lang="en-US" altLang="en-US" sz="2800"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a:extLst>
              <a:ext uri="{FF2B5EF4-FFF2-40B4-BE49-F238E27FC236}">
                <a16:creationId xmlns:a16="http://schemas.microsoft.com/office/drawing/2014/main" id="{AF2D041C-F8D5-4F51-B4D7-1E0A4F548548}"/>
              </a:ext>
            </a:extLst>
          </p:cNvPr>
          <p:cNvSpPr>
            <a:spLocks noGrp="1" noChangeArrowheads="1"/>
          </p:cNvSpPr>
          <p:nvPr>
            <p:ph type="title"/>
          </p:nvPr>
        </p:nvSpPr>
        <p:spPr/>
        <p:txBody>
          <a:bodyPr/>
          <a:lstStyle/>
          <a:p>
            <a:r>
              <a:rPr lang="en-US" altLang="en-US"/>
              <a:t>Praying on Retreat</a:t>
            </a:r>
          </a:p>
        </p:txBody>
      </p:sp>
      <p:sp>
        <p:nvSpPr>
          <p:cNvPr id="243715" name="Rectangle 3">
            <a:extLst>
              <a:ext uri="{FF2B5EF4-FFF2-40B4-BE49-F238E27FC236}">
                <a16:creationId xmlns:a16="http://schemas.microsoft.com/office/drawing/2014/main" id="{82111A80-E385-4EC5-8A0B-24E19B35C95D}"/>
              </a:ext>
            </a:extLst>
          </p:cNvPr>
          <p:cNvSpPr>
            <a:spLocks noGrp="1" noChangeArrowheads="1"/>
          </p:cNvSpPr>
          <p:nvPr>
            <p:ph idx="1"/>
          </p:nvPr>
        </p:nvSpPr>
        <p:spPr>
          <a:xfrm>
            <a:off x="304800" y="2057400"/>
            <a:ext cx="8534400" cy="4572000"/>
          </a:xfrm>
        </p:spPr>
        <p:txBody>
          <a:bodyPr/>
          <a:lstStyle/>
          <a:p>
            <a:pPr>
              <a:buFontTx/>
              <a:buAutoNum type="arabicPeriod"/>
            </a:pPr>
            <a:r>
              <a:rPr lang="en-US" altLang="en-US"/>
              <a:t>Various Styles of Prayer:</a:t>
            </a:r>
            <a:endParaRPr lang="en-US" altLang="en-US" i="1"/>
          </a:p>
          <a:p>
            <a:pPr lvl="1">
              <a:buFont typeface="Wingdings" panose="05000000000000000000" pitchFamily="2" charset="2"/>
              <a:buChar char="Ø"/>
            </a:pPr>
            <a:r>
              <a:rPr lang="en-US" altLang="en-US" b="1" i="1"/>
              <a:t>Verbal Meditation</a:t>
            </a:r>
            <a:r>
              <a:rPr lang="en-US" altLang="en-US" b="1"/>
              <a:t> –</a:t>
            </a:r>
          </a:p>
          <a:p>
            <a:pPr lvl="1">
              <a:buFont typeface="Wingdings" panose="05000000000000000000" pitchFamily="2" charset="2"/>
              <a:buChar char="Ø"/>
            </a:pPr>
            <a:r>
              <a:rPr lang="en-US" altLang="en-US" b="1" i="1"/>
              <a:t>Imaginative Contemplation </a:t>
            </a:r>
            <a:r>
              <a:rPr lang="en-US" altLang="en-US" b="1"/>
              <a:t>– </a:t>
            </a:r>
            <a:endParaRPr lang="en-US" altLang="en-US" b="1" i="1"/>
          </a:p>
          <a:p>
            <a:pPr lvl="1">
              <a:buFont typeface="Wingdings" panose="05000000000000000000" pitchFamily="2" charset="2"/>
              <a:buChar char="Ø"/>
            </a:pPr>
            <a:r>
              <a:rPr lang="en-US" altLang="en-US" b="1" i="1"/>
              <a:t>Reflective Journaling</a:t>
            </a:r>
            <a:r>
              <a:rPr lang="en-US" altLang="en-US" b="1"/>
              <a:t> – </a:t>
            </a:r>
          </a:p>
          <a:p>
            <a:pPr lvl="1">
              <a:buFont typeface="Wingdings" panose="05000000000000000000" pitchFamily="2" charset="2"/>
              <a:buChar char="Ø"/>
            </a:pPr>
            <a:r>
              <a:rPr lang="en-US" altLang="en-US" b="1" i="1"/>
              <a:t>Active Journeying</a:t>
            </a:r>
            <a:r>
              <a:rPr lang="en-US" altLang="en-US" b="1"/>
              <a:t> – </a:t>
            </a:r>
          </a:p>
          <a:p>
            <a:pPr lvl="1">
              <a:buFont typeface="Wingdings" panose="05000000000000000000" pitchFamily="2" charset="2"/>
              <a:buChar char="Ø"/>
            </a:pPr>
            <a:r>
              <a:rPr lang="en-US" altLang="en-US" b="1" i="1"/>
              <a:t>Creative Expression</a:t>
            </a:r>
            <a:r>
              <a:rPr lang="en-US" altLang="en-US" b="1"/>
              <a:t> – </a:t>
            </a:r>
          </a:p>
          <a:p>
            <a:pPr lvl="1">
              <a:buFont typeface="Wingdings" panose="05000000000000000000" pitchFamily="2" charset="2"/>
              <a:buChar char="Ø"/>
            </a:pPr>
            <a:r>
              <a:rPr lang="en-US" altLang="en-US" b="1" i="1"/>
              <a:t>Contemplative Prayer</a:t>
            </a:r>
            <a:r>
              <a:rPr lang="en-US" altLang="en-US" b="1"/>
              <a:t> – </a:t>
            </a:r>
          </a:p>
          <a:p>
            <a:pPr lvl="1">
              <a:buFont typeface="Wingdings" panose="05000000000000000000" pitchFamily="2" charset="2"/>
              <a:buChar char="Ø"/>
            </a:pPr>
            <a:r>
              <a:rPr lang="en-US" altLang="en-US" b="1" i="1"/>
              <a:t>Liturgical Worship </a:t>
            </a:r>
            <a:r>
              <a:rPr lang="en-US" altLang="en-US" b="1"/>
              <a:t>–</a:t>
            </a:r>
            <a:r>
              <a:rPr lang="en-US" altLang="en-US"/>
              <a:t> </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23E60CA1-28B1-41F7-8BCD-2EFEA94FAAE3}"/>
              </a:ext>
            </a:extLst>
          </p:cNvPr>
          <p:cNvSpPr>
            <a:spLocks noGrp="1" noChangeArrowheads="1"/>
          </p:cNvSpPr>
          <p:nvPr>
            <p:ph type="title"/>
          </p:nvPr>
        </p:nvSpPr>
        <p:spPr/>
        <p:txBody>
          <a:bodyPr/>
          <a:lstStyle/>
          <a:p>
            <a:r>
              <a:rPr lang="en-US" altLang="en-US"/>
              <a:t>Luke’s Prologue</a:t>
            </a:r>
            <a:r>
              <a:rPr lang="en-US" altLang="en-US" sz="3200" b="0"/>
              <a:t> (adapted)</a:t>
            </a:r>
          </a:p>
        </p:txBody>
      </p:sp>
      <p:sp>
        <p:nvSpPr>
          <p:cNvPr id="100355" name="Rectangle 3">
            <a:extLst>
              <a:ext uri="{FF2B5EF4-FFF2-40B4-BE49-F238E27FC236}">
                <a16:creationId xmlns:a16="http://schemas.microsoft.com/office/drawing/2014/main" id="{AD607ACF-184E-4E9D-B35B-C937DE89269A}"/>
              </a:ext>
            </a:extLst>
          </p:cNvPr>
          <p:cNvSpPr>
            <a:spLocks noGrp="1" noChangeArrowheads="1"/>
          </p:cNvSpPr>
          <p:nvPr>
            <p:ph type="body" idx="1"/>
          </p:nvPr>
        </p:nvSpPr>
        <p:spPr>
          <a:xfrm>
            <a:off x="228600" y="1905000"/>
            <a:ext cx="8763000" cy="4953000"/>
          </a:xfrm>
        </p:spPr>
        <p:txBody>
          <a:bodyPr/>
          <a:lstStyle/>
          <a:p>
            <a:pPr marL="517525" indent="-517525">
              <a:spcAft>
                <a:spcPct val="40000"/>
              </a:spcAft>
              <a:buFont typeface="Wingdings" panose="05000000000000000000" pitchFamily="2" charset="2"/>
              <a:buNone/>
            </a:pPr>
            <a:r>
              <a:rPr lang="en-US" altLang="en-US" dirty="0"/>
              <a:t>“</a:t>
            </a:r>
            <a:r>
              <a:rPr lang="en-US" altLang="en-US" dirty="0">
                <a:hlinkClick r:id="rId2" action="ppaction://hlinkfile"/>
              </a:rPr>
              <a:t>Gather ‘Round This Table</a:t>
            </a:r>
            <a:r>
              <a:rPr lang="en-US" altLang="en-US" dirty="0"/>
              <a:t>,”</a:t>
            </a:r>
            <a:r>
              <a:rPr lang="en-US" altLang="en-US" sz="2400" dirty="0"/>
              <a:t> by Marty Haugen</a:t>
            </a:r>
            <a:br>
              <a:rPr lang="en-US" altLang="en-US" sz="2400" dirty="0"/>
            </a:br>
            <a:r>
              <a:rPr lang="en-US" altLang="en-US" sz="2400" dirty="0"/>
              <a:t>from </a:t>
            </a:r>
            <a:r>
              <a:rPr lang="en-US" altLang="en-US" sz="2400" i="1" dirty="0"/>
              <a:t>The Feast of Life: Stories from the Gospel of Luke</a:t>
            </a:r>
            <a:endParaRPr lang="en-US" altLang="en-US" sz="2400" dirty="0"/>
          </a:p>
          <a:p>
            <a:pPr marL="517525" indent="-517525">
              <a:spcAft>
                <a:spcPct val="40000"/>
              </a:spcAft>
            </a:pPr>
            <a:r>
              <a:rPr lang="en-US" altLang="en-US" sz="2800" dirty="0"/>
              <a:t>For two thousand years people have remembered</a:t>
            </a:r>
            <a:br>
              <a:rPr lang="en-US" altLang="en-US" sz="2800" dirty="0"/>
            </a:br>
            <a:r>
              <a:rPr lang="en-US" altLang="en-US" sz="2800" dirty="0"/>
              <a:t>and sung and told and danced and lived and written down the events that God has fulfilled in our midst.</a:t>
            </a:r>
          </a:p>
          <a:p>
            <a:pPr marL="517525" indent="-517525">
              <a:spcAft>
                <a:spcPct val="40000"/>
              </a:spcAft>
            </a:pPr>
            <a:r>
              <a:rPr lang="en-US" altLang="en-US" sz="2800" dirty="0"/>
              <a:t>The story has been handed down to us from all those who were eyewitnesses and servants of the Word.</a:t>
            </a:r>
          </a:p>
          <a:p>
            <a:pPr marL="517525" indent="-517525">
              <a:spcAft>
                <a:spcPct val="40000"/>
              </a:spcAft>
            </a:pPr>
            <a:r>
              <a:rPr lang="en-US" altLang="en-US" sz="2800" dirty="0"/>
              <a:t>So we, too, remember and sing and dance and pass the story on so that you may know the truth.</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03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035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035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035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5" grpId="0" build="p"/>
    </p:bld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053987FA-7E3A-4E60-9ECE-4AC9BA8853EE}"/>
              </a:ext>
            </a:extLst>
          </p:cNvPr>
          <p:cNvSpPr>
            <a:spLocks noGrp="1" noChangeArrowheads="1"/>
          </p:cNvSpPr>
          <p:nvPr>
            <p:ph type="title"/>
          </p:nvPr>
        </p:nvSpPr>
        <p:spPr>
          <a:xfrm>
            <a:off x="304800" y="0"/>
            <a:ext cx="8534400" cy="1066800"/>
          </a:xfrm>
        </p:spPr>
        <p:txBody>
          <a:bodyPr/>
          <a:lstStyle/>
          <a:p>
            <a:r>
              <a:rPr lang="en-US" altLang="en-US" sz="4000"/>
              <a:t>“Gather ‘Round This Table” </a:t>
            </a:r>
            <a:r>
              <a:rPr lang="en-US" altLang="en-US" sz="2800"/>
              <a:t>(cont.)</a:t>
            </a:r>
          </a:p>
        </p:txBody>
      </p:sp>
      <p:sp>
        <p:nvSpPr>
          <p:cNvPr id="107523" name="Rectangle 3">
            <a:extLst>
              <a:ext uri="{FF2B5EF4-FFF2-40B4-BE49-F238E27FC236}">
                <a16:creationId xmlns:a16="http://schemas.microsoft.com/office/drawing/2014/main" id="{5D79605B-18BA-42BB-BD5F-D9B0772A9D11}"/>
              </a:ext>
            </a:extLst>
          </p:cNvPr>
          <p:cNvSpPr>
            <a:spLocks noGrp="1" noChangeArrowheads="1"/>
          </p:cNvSpPr>
          <p:nvPr>
            <p:ph type="body" idx="1"/>
          </p:nvPr>
        </p:nvSpPr>
        <p:spPr>
          <a:xfrm>
            <a:off x="304800" y="1066800"/>
            <a:ext cx="8534400" cy="5562600"/>
          </a:xfrm>
        </p:spPr>
        <p:txBody>
          <a:bodyPr/>
          <a:lstStyle/>
          <a:p>
            <a:pPr marL="463550" indent="-463550"/>
            <a:r>
              <a:rPr lang="en-US" altLang="en-US" sz="2800" dirty="0"/>
              <a:t>Come, gather ’round this table </a:t>
            </a:r>
            <a:br>
              <a:rPr lang="en-US" altLang="en-US" sz="2800" dirty="0"/>
            </a:br>
            <a:r>
              <a:rPr lang="en-US" altLang="en-US" sz="2800" dirty="0"/>
              <a:t>– all you from far and near,</a:t>
            </a:r>
            <a:br>
              <a:rPr lang="en-US" altLang="en-US" sz="2800" dirty="0"/>
            </a:br>
            <a:r>
              <a:rPr lang="en-US" altLang="en-US" sz="2800" dirty="0"/>
              <a:t>gather ’round this table, </a:t>
            </a:r>
            <a:br>
              <a:rPr lang="en-US" altLang="en-US" sz="2800" dirty="0"/>
            </a:br>
            <a:r>
              <a:rPr lang="en-US" altLang="en-US" sz="2800" dirty="0"/>
              <a:t>for all are welcome here, </a:t>
            </a:r>
            <a:br>
              <a:rPr lang="en-US" altLang="en-US" sz="2800" dirty="0"/>
            </a:br>
            <a:r>
              <a:rPr lang="en-US" altLang="en-US" sz="2800" dirty="0"/>
              <a:t>yes, all are welcome here.</a:t>
            </a:r>
          </a:p>
          <a:p>
            <a:pPr marL="463550" indent="-463550"/>
            <a:r>
              <a:rPr lang="en-US" altLang="en-US" sz="2800" dirty="0"/>
              <a:t>O come and join the banquet, </a:t>
            </a:r>
            <a:br>
              <a:rPr lang="en-US" altLang="en-US" sz="2800" dirty="0"/>
            </a:br>
            <a:r>
              <a:rPr lang="en-US" altLang="en-US" sz="2800" dirty="0"/>
              <a:t>holy and happy feast.</a:t>
            </a:r>
            <a:br>
              <a:rPr lang="en-US" altLang="en-US" sz="2800" dirty="0"/>
            </a:br>
            <a:r>
              <a:rPr lang="en-US" altLang="en-US" sz="2800" dirty="0"/>
              <a:t>God has spread a banquet </a:t>
            </a:r>
            <a:br>
              <a:rPr lang="en-US" altLang="en-US" sz="2800" dirty="0"/>
            </a:br>
            <a:r>
              <a:rPr lang="en-US" altLang="en-US" sz="2800" dirty="0"/>
              <a:t>where the greatest shall be least, </a:t>
            </a:r>
            <a:br>
              <a:rPr lang="en-US" altLang="en-US" sz="2800" dirty="0"/>
            </a:br>
            <a:r>
              <a:rPr lang="en-US" altLang="en-US" sz="2800" dirty="0"/>
              <a:t>the greatest shall be least.</a:t>
            </a:r>
          </a:p>
          <a:p>
            <a:pPr marL="463550" indent="-463550"/>
            <a:r>
              <a:rPr lang="en-US" altLang="en-US" sz="2800" dirty="0"/>
              <a:t>Blessed are they who will feast in the Reign of God.</a:t>
            </a:r>
            <a:br>
              <a:rPr lang="en-US" altLang="en-US" sz="2800" dirty="0"/>
            </a:br>
            <a:r>
              <a:rPr lang="en-US" altLang="en-US" sz="2800" dirty="0"/>
              <a:t>Blessed are they who will share the bread of life.</a:t>
            </a:r>
          </a:p>
        </p:txBody>
      </p:sp>
      <p:pic>
        <p:nvPicPr>
          <p:cNvPr id="107524" name="Picture 4">
            <a:extLst>
              <a:ext uri="{FF2B5EF4-FFF2-40B4-BE49-F238E27FC236}">
                <a16:creationId xmlns:a16="http://schemas.microsoft.com/office/drawing/2014/main" id="{CA5B13BC-342C-46A8-9B95-5BC64DA86D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2057400"/>
            <a:ext cx="2895600" cy="2895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7522"/>
                                        </p:tgtEl>
                                        <p:attrNameLst>
                                          <p:attrName>style.visibility</p:attrName>
                                        </p:attrNameLst>
                                      </p:cBhvr>
                                      <p:to>
                                        <p:strVal val="visible"/>
                                      </p:to>
                                    </p:set>
                                    <p:animEffect transition="in" filter="fade">
                                      <p:cBhvr>
                                        <p:cTn id="7" dur="2000"/>
                                        <p:tgtEl>
                                          <p:spTgt spid="1075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7523">
                                            <p:txEl>
                                              <p:pRg st="0" end="0"/>
                                            </p:txEl>
                                          </p:spTgt>
                                        </p:tgtEl>
                                        <p:attrNameLst>
                                          <p:attrName>style.visibility</p:attrName>
                                        </p:attrNameLst>
                                      </p:cBhvr>
                                      <p:to>
                                        <p:strVal val="visible"/>
                                      </p:to>
                                    </p:set>
                                    <p:animEffect transition="in" filter="fade">
                                      <p:cBhvr>
                                        <p:cTn id="12" dur="2000"/>
                                        <p:tgtEl>
                                          <p:spTgt spid="10752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7523">
                                            <p:txEl>
                                              <p:pRg st="1" end="1"/>
                                            </p:txEl>
                                          </p:spTgt>
                                        </p:tgtEl>
                                        <p:attrNameLst>
                                          <p:attrName>style.visibility</p:attrName>
                                        </p:attrNameLst>
                                      </p:cBhvr>
                                      <p:to>
                                        <p:strVal val="visible"/>
                                      </p:to>
                                    </p:set>
                                    <p:animEffect transition="in" filter="fade">
                                      <p:cBhvr>
                                        <p:cTn id="17" dur="2000"/>
                                        <p:tgtEl>
                                          <p:spTgt spid="10752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7523">
                                            <p:txEl>
                                              <p:pRg st="2" end="2"/>
                                            </p:txEl>
                                          </p:spTgt>
                                        </p:tgtEl>
                                        <p:attrNameLst>
                                          <p:attrName>style.visibility</p:attrName>
                                        </p:attrNameLst>
                                      </p:cBhvr>
                                      <p:to>
                                        <p:strVal val="visible"/>
                                      </p:to>
                                    </p:set>
                                    <p:animEffect transition="in" filter="fade">
                                      <p:cBhvr>
                                        <p:cTn id="22" dur="2000"/>
                                        <p:tgtEl>
                                          <p:spTgt spid="1075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2" grpId="0"/>
      <p:bldP spid="107523" grpId="0" build="p"/>
    </p:bldLst>
  </p:timing>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174B9784-CECF-4966-B32A-8D84729FB7D7}"/>
              </a:ext>
            </a:extLst>
          </p:cNvPr>
          <p:cNvSpPr>
            <a:spLocks noGrp="1" noChangeArrowheads="1"/>
          </p:cNvSpPr>
          <p:nvPr>
            <p:ph type="title"/>
          </p:nvPr>
        </p:nvSpPr>
        <p:spPr>
          <a:xfrm>
            <a:off x="304800" y="0"/>
            <a:ext cx="8534400" cy="1066800"/>
          </a:xfrm>
        </p:spPr>
        <p:txBody>
          <a:bodyPr/>
          <a:lstStyle/>
          <a:p>
            <a:r>
              <a:rPr lang="en-US" altLang="en-US" sz="4000"/>
              <a:t>“Gather ‘Round This Table” </a:t>
            </a:r>
            <a:r>
              <a:rPr lang="en-US" altLang="en-US" sz="2800"/>
              <a:t>(cont.)</a:t>
            </a:r>
          </a:p>
        </p:txBody>
      </p:sp>
      <p:sp>
        <p:nvSpPr>
          <p:cNvPr id="114691" name="Rectangle 3">
            <a:extLst>
              <a:ext uri="{FF2B5EF4-FFF2-40B4-BE49-F238E27FC236}">
                <a16:creationId xmlns:a16="http://schemas.microsoft.com/office/drawing/2014/main" id="{A4529AA6-18C5-4F66-B41B-D39542437282}"/>
              </a:ext>
            </a:extLst>
          </p:cNvPr>
          <p:cNvSpPr>
            <a:spLocks noGrp="1" noChangeArrowheads="1"/>
          </p:cNvSpPr>
          <p:nvPr>
            <p:ph type="body" idx="1"/>
          </p:nvPr>
        </p:nvSpPr>
        <p:spPr>
          <a:xfrm>
            <a:off x="304800" y="1066800"/>
            <a:ext cx="8534400" cy="5562600"/>
          </a:xfrm>
        </p:spPr>
        <p:txBody>
          <a:bodyPr/>
          <a:lstStyle/>
          <a:p>
            <a:r>
              <a:rPr lang="en-US" altLang="en-US" sz="2800"/>
              <a:t>And here we taste salvation, </a:t>
            </a:r>
            <a:br>
              <a:rPr lang="en-US" altLang="en-US" sz="2800"/>
            </a:br>
            <a:r>
              <a:rPr lang="en-US" altLang="en-US" sz="2800"/>
              <a:t>break now the blessed bread,</a:t>
            </a:r>
            <a:br>
              <a:rPr lang="en-US" altLang="en-US" sz="2800"/>
            </a:br>
            <a:r>
              <a:rPr lang="en-US" altLang="en-US" sz="2800"/>
              <a:t>joined with all creation, </a:t>
            </a:r>
            <a:br>
              <a:rPr lang="en-US" altLang="en-US" sz="2800"/>
            </a:br>
            <a:r>
              <a:rPr lang="en-US" altLang="en-US" sz="2800"/>
              <a:t>every hunger shall be fed, all hungers shall be fed.</a:t>
            </a:r>
          </a:p>
          <a:p>
            <a:r>
              <a:rPr lang="en-US" altLang="en-US" sz="2800"/>
              <a:t>The cup of God’s own gladness, </a:t>
            </a:r>
            <a:br>
              <a:rPr lang="en-US" altLang="en-US" sz="2800"/>
            </a:br>
            <a:r>
              <a:rPr lang="en-US" altLang="en-US" sz="2800"/>
              <a:t>sweet and abundant wine,</a:t>
            </a:r>
            <a:br>
              <a:rPr lang="en-US" altLang="en-US" sz="2800"/>
            </a:br>
            <a:r>
              <a:rPr lang="en-US" altLang="en-US" sz="2800"/>
              <a:t>Saved from sin and sadness, </a:t>
            </a:r>
            <a:br>
              <a:rPr lang="en-US" altLang="en-US" sz="2800"/>
            </a:br>
            <a:r>
              <a:rPr lang="en-US" altLang="en-US" sz="2800"/>
              <a:t>let your spirit brightly shine,</a:t>
            </a:r>
            <a:br>
              <a:rPr lang="en-US" altLang="en-US" sz="2800"/>
            </a:br>
            <a:r>
              <a:rPr lang="en-US" altLang="en-US" sz="2800"/>
              <a:t>all spirits brightly shine.  (Refrain)</a:t>
            </a:r>
          </a:p>
          <a:p>
            <a:r>
              <a:rPr lang="en-US" altLang="en-US" sz="2800"/>
              <a:t>And here we share the story, ancient and ever new,</a:t>
            </a:r>
            <a:br>
              <a:rPr lang="en-US" altLang="en-US" sz="2800"/>
            </a:br>
            <a:r>
              <a:rPr lang="en-US" altLang="en-US" sz="2800"/>
              <a:t>cross and crown and glory, our death and life anew, our death and life anew.</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4690"/>
                                        </p:tgtEl>
                                        <p:attrNameLst>
                                          <p:attrName>style.visibility</p:attrName>
                                        </p:attrNameLst>
                                      </p:cBhvr>
                                      <p:to>
                                        <p:strVal val="visible"/>
                                      </p:to>
                                    </p:set>
                                    <p:animEffect transition="in" filter="fade">
                                      <p:cBhvr>
                                        <p:cTn id="7" dur="2000"/>
                                        <p:tgtEl>
                                          <p:spTgt spid="1146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4691">
                                            <p:txEl>
                                              <p:pRg st="0" end="0"/>
                                            </p:txEl>
                                          </p:spTgt>
                                        </p:tgtEl>
                                        <p:attrNameLst>
                                          <p:attrName>style.visibility</p:attrName>
                                        </p:attrNameLst>
                                      </p:cBhvr>
                                      <p:to>
                                        <p:strVal val="visible"/>
                                      </p:to>
                                    </p:set>
                                    <p:animEffect transition="in" filter="fade">
                                      <p:cBhvr>
                                        <p:cTn id="12" dur="2000"/>
                                        <p:tgtEl>
                                          <p:spTgt spid="11469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4691">
                                            <p:txEl>
                                              <p:pRg st="1" end="1"/>
                                            </p:txEl>
                                          </p:spTgt>
                                        </p:tgtEl>
                                        <p:attrNameLst>
                                          <p:attrName>style.visibility</p:attrName>
                                        </p:attrNameLst>
                                      </p:cBhvr>
                                      <p:to>
                                        <p:strVal val="visible"/>
                                      </p:to>
                                    </p:set>
                                    <p:animEffect transition="in" filter="fade">
                                      <p:cBhvr>
                                        <p:cTn id="17" dur="2000"/>
                                        <p:tgtEl>
                                          <p:spTgt spid="11469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4691">
                                            <p:txEl>
                                              <p:pRg st="2" end="2"/>
                                            </p:txEl>
                                          </p:spTgt>
                                        </p:tgtEl>
                                        <p:attrNameLst>
                                          <p:attrName>style.visibility</p:attrName>
                                        </p:attrNameLst>
                                      </p:cBhvr>
                                      <p:to>
                                        <p:strVal val="visible"/>
                                      </p:to>
                                    </p:set>
                                    <p:animEffect transition="in" filter="fade">
                                      <p:cBhvr>
                                        <p:cTn id="22" dur="2000"/>
                                        <p:tgtEl>
                                          <p:spTgt spid="1146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0" grpId="0"/>
      <p:bldP spid="114691" grpId="0" build="p"/>
    </p:bldLst>
  </p:timing>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640D1AEF-2CA1-4ABC-B321-67E543F42139}"/>
              </a:ext>
            </a:extLst>
          </p:cNvPr>
          <p:cNvSpPr>
            <a:spLocks noGrp="1" noChangeArrowheads="1"/>
          </p:cNvSpPr>
          <p:nvPr>
            <p:ph type="title"/>
          </p:nvPr>
        </p:nvSpPr>
        <p:spPr/>
        <p:txBody>
          <a:bodyPr/>
          <a:lstStyle/>
          <a:p>
            <a:r>
              <a:rPr lang="en-US" altLang="en-US" sz="4000"/>
              <a:t>“Gather ‘Round This Table” </a:t>
            </a:r>
            <a:r>
              <a:rPr lang="en-US" altLang="en-US" sz="2800"/>
              <a:t>(concl.)</a:t>
            </a:r>
          </a:p>
        </p:txBody>
      </p:sp>
      <p:sp>
        <p:nvSpPr>
          <p:cNvPr id="108547" name="Rectangle 3">
            <a:extLst>
              <a:ext uri="{FF2B5EF4-FFF2-40B4-BE49-F238E27FC236}">
                <a16:creationId xmlns:a16="http://schemas.microsoft.com/office/drawing/2014/main" id="{3621ED61-76F1-4CE7-9F46-98A25842DBE8}"/>
              </a:ext>
            </a:extLst>
          </p:cNvPr>
          <p:cNvSpPr>
            <a:spLocks noGrp="1" noChangeArrowheads="1"/>
          </p:cNvSpPr>
          <p:nvPr>
            <p:ph type="body" idx="1"/>
          </p:nvPr>
        </p:nvSpPr>
        <p:spPr>
          <a:xfrm>
            <a:off x="304800" y="1905000"/>
            <a:ext cx="8839200" cy="4724400"/>
          </a:xfrm>
        </p:spPr>
        <p:txBody>
          <a:bodyPr/>
          <a:lstStyle/>
          <a:p>
            <a:r>
              <a:rPr lang="en-US" altLang="en-US" sz="2800">
                <a:latin typeface="Arial Narrow" panose="020B0606020202030204" pitchFamily="34" charset="0"/>
              </a:rPr>
              <a:t>Sing me a song about Jesus, tell me a story that’s true.</a:t>
            </a:r>
            <a:br>
              <a:rPr lang="en-US" altLang="en-US" sz="2800">
                <a:latin typeface="Arial Narrow" panose="020B0606020202030204" pitchFamily="34" charset="0"/>
              </a:rPr>
            </a:br>
            <a:r>
              <a:rPr lang="en-US" altLang="en-US" sz="2800">
                <a:latin typeface="Arial Narrow" panose="020B0606020202030204" pitchFamily="34" charset="0"/>
              </a:rPr>
              <a:t>What did he teach us? What did he do?</a:t>
            </a:r>
            <a:br>
              <a:rPr lang="en-US" altLang="en-US" sz="2800">
                <a:latin typeface="Arial Narrow" panose="020B0606020202030204" pitchFamily="34" charset="0"/>
              </a:rPr>
            </a:br>
            <a:r>
              <a:rPr lang="en-US" altLang="en-US" sz="2800">
                <a:latin typeface="Arial Narrow" panose="020B0606020202030204" pitchFamily="34" charset="0"/>
              </a:rPr>
              <a:t>What did he sing to the children he knew?</a:t>
            </a:r>
          </a:p>
          <a:p>
            <a:r>
              <a:rPr lang="en-US" altLang="en-US" sz="2800">
                <a:latin typeface="Arial Narrow" panose="020B0606020202030204" pitchFamily="34" charset="0"/>
              </a:rPr>
              <a:t>Sing me a song about Jesus, stories of hunger and meal, </a:t>
            </a:r>
            <a:br>
              <a:rPr lang="en-US" altLang="en-US" sz="2800">
                <a:latin typeface="Arial Narrow" panose="020B0606020202030204" pitchFamily="34" charset="0"/>
              </a:rPr>
            </a:br>
            <a:r>
              <a:rPr lang="en-US" altLang="en-US" sz="2800">
                <a:latin typeface="Arial Narrow" panose="020B0606020202030204" pitchFamily="34" charset="0"/>
              </a:rPr>
              <a:t>words that can feed us, tales that can heal,</a:t>
            </a:r>
            <a:br>
              <a:rPr lang="en-US" altLang="en-US" sz="2800">
                <a:latin typeface="Arial Narrow" panose="020B0606020202030204" pitchFamily="34" charset="0"/>
              </a:rPr>
            </a:br>
            <a:r>
              <a:rPr lang="en-US" altLang="en-US" sz="2800">
                <a:latin typeface="Arial Narrow" panose="020B0606020202030204" pitchFamily="34" charset="0"/>
              </a:rPr>
              <a:t>songs that will challenge and help us to feel.</a:t>
            </a:r>
          </a:p>
          <a:p>
            <a:r>
              <a:rPr lang="en-US" altLang="en-US" sz="2800">
                <a:latin typeface="Arial Narrow" panose="020B0606020202030204" pitchFamily="34" charset="0"/>
              </a:rPr>
              <a:t>What shall I tell you? What shall I sing?</a:t>
            </a:r>
            <a:br>
              <a:rPr lang="en-US" altLang="en-US" sz="2800">
                <a:latin typeface="Arial Narrow" panose="020B0606020202030204" pitchFamily="34" charset="0"/>
              </a:rPr>
            </a:br>
            <a:r>
              <a:rPr lang="en-US" altLang="en-US" sz="2800">
                <a:latin typeface="Arial Narrow" panose="020B0606020202030204" pitchFamily="34" charset="0"/>
              </a:rPr>
              <a:t>Sing me a song of the time he was born.</a:t>
            </a:r>
            <a:br>
              <a:rPr lang="en-US" altLang="en-US" sz="2800">
                <a:latin typeface="Arial Narrow" panose="020B0606020202030204" pitchFamily="34" charset="0"/>
              </a:rPr>
            </a:br>
            <a:r>
              <a:rPr lang="en-US" altLang="en-US" sz="2800">
                <a:latin typeface="Arial Narrow" panose="020B0606020202030204" pitchFamily="34" charset="0"/>
              </a:rPr>
              <a:t>Sing me a song of that great Christmas morn.</a:t>
            </a:r>
          </a:p>
          <a:p>
            <a:r>
              <a:rPr lang="en-US" altLang="en-US" sz="2800">
                <a:latin typeface="Arial Narrow" panose="020B0606020202030204" pitchFamily="34" charset="0"/>
              </a:rPr>
              <a:t>Sing me a song about Jesus.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8546"/>
                                        </p:tgtEl>
                                        <p:attrNameLst>
                                          <p:attrName>style.visibility</p:attrName>
                                        </p:attrNameLst>
                                      </p:cBhvr>
                                      <p:to>
                                        <p:strVal val="visible"/>
                                      </p:to>
                                    </p:set>
                                    <p:animEffect transition="in" filter="fade">
                                      <p:cBhvr>
                                        <p:cTn id="7" dur="2000"/>
                                        <p:tgtEl>
                                          <p:spTgt spid="1085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8547">
                                            <p:txEl>
                                              <p:pRg st="0" end="0"/>
                                            </p:txEl>
                                          </p:spTgt>
                                        </p:tgtEl>
                                        <p:attrNameLst>
                                          <p:attrName>style.visibility</p:attrName>
                                        </p:attrNameLst>
                                      </p:cBhvr>
                                      <p:to>
                                        <p:strVal val="visible"/>
                                      </p:to>
                                    </p:set>
                                    <p:animEffect transition="in" filter="fade">
                                      <p:cBhvr>
                                        <p:cTn id="12" dur="2000"/>
                                        <p:tgtEl>
                                          <p:spTgt spid="1085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8547">
                                            <p:txEl>
                                              <p:pRg st="1" end="1"/>
                                            </p:txEl>
                                          </p:spTgt>
                                        </p:tgtEl>
                                        <p:attrNameLst>
                                          <p:attrName>style.visibility</p:attrName>
                                        </p:attrNameLst>
                                      </p:cBhvr>
                                      <p:to>
                                        <p:strVal val="visible"/>
                                      </p:to>
                                    </p:set>
                                    <p:animEffect transition="in" filter="fade">
                                      <p:cBhvr>
                                        <p:cTn id="17" dur="2000"/>
                                        <p:tgtEl>
                                          <p:spTgt spid="10854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8547">
                                            <p:txEl>
                                              <p:pRg st="2" end="2"/>
                                            </p:txEl>
                                          </p:spTgt>
                                        </p:tgtEl>
                                        <p:attrNameLst>
                                          <p:attrName>style.visibility</p:attrName>
                                        </p:attrNameLst>
                                      </p:cBhvr>
                                      <p:to>
                                        <p:strVal val="visible"/>
                                      </p:to>
                                    </p:set>
                                    <p:animEffect transition="in" filter="fade">
                                      <p:cBhvr>
                                        <p:cTn id="22" dur="2000"/>
                                        <p:tgtEl>
                                          <p:spTgt spid="10854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8547">
                                            <p:txEl>
                                              <p:pRg st="3" end="3"/>
                                            </p:txEl>
                                          </p:spTgt>
                                        </p:tgtEl>
                                        <p:attrNameLst>
                                          <p:attrName>style.visibility</p:attrName>
                                        </p:attrNameLst>
                                      </p:cBhvr>
                                      <p:to>
                                        <p:strVal val="visible"/>
                                      </p:to>
                                    </p:set>
                                    <p:animEffect transition="in" filter="fade">
                                      <p:cBhvr>
                                        <p:cTn id="27" dur="2000"/>
                                        <p:tgtEl>
                                          <p:spTgt spid="1085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6" grpId="0"/>
      <p:bldP spid="108547"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F7FC515E-85A9-4D42-A9EA-E363A83E89DF}"/>
              </a:ext>
            </a:extLst>
          </p:cNvPr>
          <p:cNvSpPr>
            <a:spLocks noGrp="1" noChangeArrowheads="1"/>
          </p:cNvSpPr>
          <p:nvPr>
            <p:ph type="title"/>
          </p:nvPr>
        </p:nvSpPr>
        <p:spPr/>
        <p:txBody>
          <a:bodyPr/>
          <a:lstStyle/>
          <a:p>
            <a:r>
              <a:rPr lang="en-US" altLang="en-US">
                <a:solidFill>
                  <a:schemeClr val="bg1"/>
                </a:solidFill>
              </a:rPr>
              <a:t>For Prayer &amp; Reflection:</a:t>
            </a:r>
          </a:p>
        </p:txBody>
      </p:sp>
      <p:sp>
        <p:nvSpPr>
          <p:cNvPr id="99331" name="Rectangle 3">
            <a:extLst>
              <a:ext uri="{FF2B5EF4-FFF2-40B4-BE49-F238E27FC236}">
                <a16:creationId xmlns:a16="http://schemas.microsoft.com/office/drawing/2014/main" id="{86711884-EDBE-45CF-9172-50DE0219347D}"/>
              </a:ext>
            </a:extLst>
          </p:cNvPr>
          <p:cNvSpPr>
            <a:spLocks noGrp="1" noChangeArrowheads="1"/>
          </p:cNvSpPr>
          <p:nvPr>
            <p:ph type="body" idx="1"/>
          </p:nvPr>
        </p:nvSpPr>
        <p:spPr>
          <a:xfrm>
            <a:off x="152400" y="1905000"/>
            <a:ext cx="8839200" cy="4724400"/>
          </a:xfrm>
        </p:spPr>
        <p:txBody>
          <a:bodyPr/>
          <a:lstStyle/>
          <a:p>
            <a:pPr>
              <a:spcAft>
                <a:spcPct val="40000"/>
              </a:spcAft>
              <a:buFont typeface="Wingdings" panose="05000000000000000000" pitchFamily="2" charset="2"/>
              <a:buAutoNum type="arabicParenR"/>
            </a:pPr>
            <a:r>
              <a:rPr lang="en-US" altLang="en-US"/>
              <a:t>How has my life been lately?  What is going on inside me?  Where has God been present?</a:t>
            </a:r>
          </a:p>
          <a:p>
            <a:pPr>
              <a:spcAft>
                <a:spcPct val="40000"/>
              </a:spcAft>
              <a:buFont typeface="Wingdings" panose="05000000000000000000" pitchFamily="2" charset="2"/>
              <a:buAutoNum type="arabicParenR"/>
            </a:pPr>
            <a:r>
              <a:rPr lang="en-US" altLang="en-US"/>
              <a:t>How closely have I been journeying with Jesus?  How attentive have I been to the Spirit?</a:t>
            </a:r>
            <a:br>
              <a:rPr lang="en-US" altLang="en-US"/>
            </a:br>
            <a:r>
              <a:rPr lang="en-US" altLang="en-US"/>
              <a:t>Reading just the Prologue (1:1-4), what might Luke want to say to me right now? </a:t>
            </a:r>
          </a:p>
          <a:p>
            <a:pPr>
              <a:spcAft>
                <a:spcPct val="40000"/>
              </a:spcAft>
              <a:buFont typeface="Wingdings" panose="05000000000000000000" pitchFamily="2" charset="2"/>
              <a:buAutoNum type="arabicParenR"/>
            </a:pPr>
            <a:r>
              <a:rPr lang="en-US" altLang="en-US"/>
              <a:t>What are my deeper needs and desires?   </a:t>
            </a:r>
            <a:br>
              <a:rPr lang="en-US" altLang="en-US"/>
            </a:br>
            <a:r>
              <a:rPr lang="en-US" altLang="en-US"/>
              <a:t>What do I desire from this retreat?</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a:extLst>
              <a:ext uri="{FF2B5EF4-FFF2-40B4-BE49-F238E27FC236}">
                <a16:creationId xmlns:a16="http://schemas.microsoft.com/office/drawing/2014/main" id="{5BDEB474-35E9-4D7C-88D9-474BA26EEE33}"/>
              </a:ext>
            </a:extLst>
          </p:cNvPr>
          <p:cNvSpPr>
            <a:spLocks noGrp="1" noChangeArrowheads="1"/>
          </p:cNvSpPr>
          <p:nvPr>
            <p:ph type="title"/>
          </p:nvPr>
        </p:nvSpPr>
        <p:spPr/>
        <p:txBody>
          <a:bodyPr/>
          <a:lstStyle/>
          <a:p>
            <a:r>
              <a:rPr lang="en-US" altLang="en-US"/>
              <a:t>Magnificat</a:t>
            </a:r>
            <a:r>
              <a:rPr lang="en-US" altLang="en-US" sz="4000"/>
              <a:t> </a:t>
            </a:r>
            <a:r>
              <a:rPr lang="en-US" altLang="en-US" sz="3600"/>
              <a:t>(John Michael Talbot)</a:t>
            </a:r>
          </a:p>
        </p:txBody>
      </p:sp>
      <p:sp>
        <p:nvSpPr>
          <p:cNvPr id="122883" name="Rectangle 3">
            <a:extLst>
              <a:ext uri="{FF2B5EF4-FFF2-40B4-BE49-F238E27FC236}">
                <a16:creationId xmlns:a16="http://schemas.microsoft.com/office/drawing/2014/main" id="{9BB399BC-F061-45CC-8509-9B8E83FF23B1}"/>
              </a:ext>
            </a:extLst>
          </p:cNvPr>
          <p:cNvSpPr>
            <a:spLocks noGrp="1" noChangeArrowheads="1"/>
          </p:cNvSpPr>
          <p:nvPr>
            <p:ph type="body" idx="1"/>
          </p:nvPr>
        </p:nvSpPr>
        <p:spPr>
          <a:xfrm>
            <a:off x="304800" y="1905000"/>
            <a:ext cx="8839200" cy="4953000"/>
          </a:xfrm>
        </p:spPr>
        <p:txBody>
          <a:bodyPr/>
          <a:lstStyle/>
          <a:p>
            <a:pPr marL="0" indent="0">
              <a:lnSpc>
                <a:spcPct val="110000"/>
              </a:lnSpc>
              <a:spcBef>
                <a:spcPts val="600"/>
              </a:spcBef>
              <a:buFont typeface="Wingdings" panose="05000000000000000000" pitchFamily="2" charset="2"/>
              <a:buNone/>
            </a:pPr>
            <a:r>
              <a:rPr lang="en-US" altLang="en-US" b="0" dirty="0"/>
              <a:t>My soul proclaims the greatness of the Lord</a:t>
            </a:r>
            <a:br>
              <a:rPr lang="en-US" altLang="en-US" b="0" dirty="0"/>
            </a:br>
            <a:r>
              <a:rPr lang="en-US" altLang="en-US" b="0" dirty="0"/>
              <a:t>And my spirit exults in God my Savior.</a:t>
            </a:r>
            <a:br>
              <a:rPr lang="en-US" altLang="en-US" b="0" dirty="0"/>
            </a:br>
            <a:r>
              <a:rPr lang="en-US" altLang="en-US" b="0" dirty="0"/>
              <a:t>For He has looked with mercy on my lowliness</a:t>
            </a:r>
            <a:br>
              <a:rPr lang="en-US" altLang="en-US" b="0" dirty="0"/>
            </a:br>
            <a:r>
              <a:rPr lang="en-US" altLang="en-US" b="0" dirty="0"/>
              <a:t>And my name will be forever exalted.</a:t>
            </a:r>
            <a:br>
              <a:rPr lang="en-US" altLang="en-US" b="0" dirty="0"/>
            </a:br>
            <a:r>
              <a:rPr lang="en-US" altLang="en-US" b="0" dirty="0"/>
              <a:t>For the mighty God has done great things for me</a:t>
            </a:r>
            <a:br>
              <a:rPr lang="en-US" altLang="en-US" b="0" dirty="0"/>
            </a:br>
            <a:r>
              <a:rPr lang="en-US" altLang="en-US" b="0" dirty="0"/>
              <a:t>And His mercy will reach from age to age.</a:t>
            </a:r>
            <a:br>
              <a:rPr lang="en-US" altLang="en-US" b="0" dirty="0"/>
            </a:br>
            <a:r>
              <a:rPr lang="en-US" altLang="en-US" b="0" dirty="0"/>
              <a:t>And Holy, Holy, Holy is His name.</a:t>
            </a:r>
            <a:br>
              <a:rPr lang="en-US" altLang="en-US" b="0" dirty="0"/>
            </a:br>
            <a:r>
              <a:rPr lang="en-US" altLang="en-US" b="0" dirty="0"/>
              <a:t>And Holy, Holy, Holy is His name.</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BA110CCA-6055-46F0-9CBE-43585015E8DE}"/>
              </a:ext>
            </a:extLst>
          </p:cNvPr>
          <p:cNvSpPr>
            <a:spLocks noGrp="1" noChangeArrowheads="1"/>
          </p:cNvSpPr>
          <p:nvPr>
            <p:ph type="title"/>
          </p:nvPr>
        </p:nvSpPr>
        <p:spPr/>
        <p:txBody>
          <a:bodyPr/>
          <a:lstStyle/>
          <a:p>
            <a:r>
              <a:rPr lang="en-US" altLang="en-US"/>
              <a:t>Magnificat</a:t>
            </a:r>
            <a:r>
              <a:rPr lang="en-US" altLang="en-US" sz="4000"/>
              <a:t> </a:t>
            </a:r>
            <a:r>
              <a:rPr lang="en-US" altLang="en-US" sz="3600"/>
              <a:t>(John Michael Talbot)</a:t>
            </a:r>
          </a:p>
        </p:txBody>
      </p:sp>
      <p:sp>
        <p:nvSpPr>
          <p:cNvPr id="126979" name="Rectangle 3">
            <a:extLst>
              <a:ext uri="{FF2B5EF4-FFF2-40B4-BE49-F238E27FC236}">
                <a16:creationId xmlns:a16="http://schemas.microsoft.com/office/drawing/2014/main" id="{68B19DAA-FFD1-4B90-A883-C2EF77EF83E7}"/>
              </a:ext>
            </a:extLst>
          </p:cNvPr>
          <p:cNvSpPr>
            <a:spLocks noGrp="1" noChangeArrowheads="1"/>
          </p:cNvSpPr>
          <p:nvPr>
            <p:ph type="body" idx="1"/>
          </p:nvPr>
        </p:nvSpPr>
        <p:spPr/>
        <p:txBody>
          <a:bodyPr/>
          <a:lstStyle/>
          <a:p>
            <a:pPr marL="0" indent="0">
              <a:buFont typeface="Wingdings" panose="05000000000000000000" pitchFamily="2" charset="2"/>
              <a:buNone/>
            </a:pPr>
            <a:r>
              <a:rPr lang="en-US" altLang="en-US" b="0" dirty="0"/>
              <a:t>He has mercy in </a:t>
            </a:r>
            <a:r>
              <a:rPr lang="en-US" altLang="en-US" b="0" dirty="0" err="1"/>
              <a:t>ev'ry</a:t>
            </a:r>
            <a:r>
              <a:rPr lang="en-US" altLang="en-US" b="0" dirty="0"/>
              <a:t> generation,</a:t>
            </a:r>
            <a:br>
              <a:rPr lang="en-US" altLang="en-US" b="0" dirty="0"/>
            </a:br>
            <a:r>
              <a:rPr lang="en-US" altLang="en-US" b="0" dirty="0"/>
              <a:t>He has revealed His power and His glory.</a:t>
            </a:r>
            <a:br>
              <a:rPr lang="en-US" altLang="en-US" b="0" dirty="0"/>
            </a:br>
            <a:r>
              <a:rPr lang="en-US" altLang="en-US" b="0" dirty="0"/>
              <a:t>He has cast down the mighty in their arrogance,</a:t>
            </a:r>
            <a:br>
              <a:rPr lang="en-US" altLang="en-US" b="0" dirty="0"/>
            </a:br>
            <a:r>
              <a:rPr lang="en-US" altLang="en-US" b="0" dirty="0"/>
              <a:t>And has lifted up the meek and the lowly.</a:t>
            </a:r>
            <a:br>
              <a:rPr lang="en-US" altLang="en-US" b="0" dirty="0"/>
            </a:br>
            <a:r>
              <a:rPr lang="en-US" altLang="en-US" b="0" dirty="0"/>
              <a:t>He has come to help His servant Israel;</a:t>
            </a:r>
            <a:br>
              <a:rPr lang="en-US" altLang="en-US" b="0" dirty="0"/>
            </a:br>
            <a:r>
              <a:rPr lang="en-US" altLang="en-US" b="0" dirty="0"/>
              <a:t>He remembers His promise to our fathers.</a:t>
            </a:r>
            <a:br>
              <a:rPr lang="en-US" altLang="en-US" b="0" dirty="0"/>
            </a:br>
            <a:r>
              <a:rPr lang="en-US" altLang="en-US" b="0" dirty="0"/>
              <a:t>And Holy, Holy, Holy is His name.</a:t>
            </a:r>
            <a:br>
              <a:rPr lang="en-US" altLang="en-US" b="0" dirty="0"/>
            </a:br>
            <a:r>
              <a:rPr lang="en-US" altLang="en-US" b="0" dirty="0"/>
              <a:t>And Holy, Holy, Holy is His name.</a:t>
            </a:r>
            <a:br>
              <a:rPr lang="en-US" altLang="en-US" b="0" dirty="0"/>
            </a:br>
            <a:r>
              <a:rPr lang="en-US" altLang="en-US" b="0" dirty="0"/>
              <a:t>And Holy, Holy, Holy is His name.</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a:extLst>
              <a:ext uri="{FF2B5EF4-FFF2-40B4-BE49-F238E27FC236}">
                <a16:creationId xmlns:a16="http://schemas.microsoft.com/office/drawing/2014/main" id="{5B2C5539-69AB-4AE3-9FDA-685384BC661A}"/>
              </a:ext>
            </a:extLst>
          </p:cNvPr>
          <p:cNvSpPr>
            <a:spLocks noGrp="1" noChangeArrowheads="1"/>
          </p:cNvSpPr>
          <p:nvPr>
            <p:ph type="body" idx="1"/>
          </p:nvPr>
        </p:nvSpPr>
        <p:spPr>
          <a:xfrm>
            <a:off x="6096000" y="3429000"/>
            <a:ext cx="2819400" cy="3276600"/>
          </a:xfrm>
        </p:spPr>
        <p:txBody>
          <a:bodyPr/>
          <a:lstStyle/>
          <a:p>
            <a:r>
              <a:rPr lang="en-US" altLang="en-US"/>
              <a:t>“Bible Card”</a:t>
            </a:r>
          </a:p>
          <a:p>
            <a:r>
              <a:rPr lang="en-US" altLang="en-US"/>
              <a:t>Artist &amp; Date Unknown</a:t>
            </a:r>
          </a:p>
        </p:txBody>
      </p:sp>
      <p:pic>
        <p:nvPicPr>
          <p:cNvPr id="171011" name="Picture 3">
            <a:extLst>
              <a:ext uri="{FF2B5EF4-FFF2-40B4-BE49-F238E27FC236}">
                <a16:creationId xmlns:a16="http://schemas.microsoft.com/office/drawing/2014/main" id="{39526F2E-F4BB-4515-8056-340223F8A6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6038"/>
            <a:ext cx="6008688" cy="68119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2034" name="Rectangle 2">
            <a:extLst>
              <a:ext uri="{FF2B5EF4-FFF2-40B4-BE49-F238E27FC236}">
                <a16:creationId xmlns:a16="http://schemas.microsoft.com/office/drawing/2014/main" id="{BF9FB5C1-A3C5-4C4A-9904-D762A1C17926}"/>
              </a:ext>
            </a:extLst>
          </p:cNvPr>
          <p:cNvSpPr>
            <a:spLocks noGrp="1" noChangeArrowheads="1"/>
          </p:cNvSpPr>
          <p:nvPr>
            <p:ph type="title"/>
          </p:nvPr>
        </p:nvSpPr>
        <p:spPr/>
        <p:txBody>
          <a:bodyPr/>
          <a:lstStyle/>
          <a:p>
            <a:r>
              <a:rPr lang="en-US" altLang="en-US" sz="4000" b="1"/>
              <a:t>God Has Anointed Me</a:t>
            </a:r>
            <a:r>
              <a:rPr lang="en-US" altLang="en-US" sz="4000"/>
              <a:t> </a:t>
            </a:r>
            <a:r>
              <a:rPr lang="en-US" altLang="en-US" sz="3600"/>
              <a:t>(Luke 4:16-21)</a:t>
            </a:r>
            <a:br>
              <a:rPr lang="en-US" altLang="en-US" sz="3600"/>
            </a:br>
            <a:r>
              <a:rPr lang="en-US" altLang="en-US" sz="3200">
                <a:solidFill>
                  <a:schemeClr val="hlink"/>
                </a:solidFill>
              </a:rPr>
              <a:t>(by Gary Daigle, from “</a:t>
            </a:r>
            <a:r>
              <a:rPr lang="en-US" altLang="en-US" sz="3200">
                <a:solidFill>
                  <a:schemeClr val="hlink"/>
                </a:solidFill>
                <a:hlinkClick r:id="rId2" action="ppaction://hlinkfile"/>
              </a:rPr>
              <a:t>The Feast of Life</a:t>
            </a:r>
            <a:r>
              <a:rPr lang="en-US" altLang="en-US" sz="3200">
                <a:solidFill>
                  <a:schemeClr val="hlink"/>
                </a:solidFill>
              </a:rPr>
              <a:t>”)</a:t>
            </a:r>
            <a:endParaRPr lang="en-US" altLang="en-US" sz="3200" i="1">
              <a:solidFill>
                <a:schemeClr val="hlink"/>
              </a:solidFill>
            </a:endParaRPr>
          </a:p>
        </p:txBody>
      </p:sp>
      <p:sp>
        <p:nvSpPr>
          <p:cNvPr id="172035" name="Rectangle 3">
            <a:extLst>
              <a:ext uri="{FF2B5EF4-FFF2-40B4-BE49-F238E27FC236}">
                <a16:creationId xmlns:a16="http://schemas.microsoft.com/office/drawing/2014/main" id="{AC1AC1D6-1452-4385-91B0-FE83734ED459}"/>
              </a:ext>
            </a:extLst>
          </p:cNvPr>
          <p:cNvSpPr>
            <a:spLocks noGrp="1" noChangeArrowheads="1"/>
          </p:cNvSpPr>
          <p:nvPr>
            <p:ph type="body" idx="1"/>
          </p:nvPr>
        </p:nvSpPr>
        <p:spPr>
          <a:xfrm>
            <a:off x="228600" y="1524000"/>
            <a:ext cx="8686800" cy="5181600"/>
          </a:xfrm>
        </p:spPr>
        <p:txBody>
          <a:bodyPr/>
          <a:lstStyle/>
          <a:p>
            <a:pPr marL="236538" indent="-236538"/>
            <a:r>
              <a:rPr lang="en-US" altLang="en-US" dirty="0"/>
              <a:t>Jesus journeyed home, came to Nazareth one day,</a:t>
            </a:r>
            <a:br>
              <a:rPr lang="en-US" altLang="en-US" dirty="0"/>
            </a:br>
            <a:r>
              <a:rPr lang="en-US" altLang="en-US" dirty="0"/>
              <a:t>entered on the Sabbath to the synagogue to pray.</a:t>
            </a:r>
            <a:br>
              <a:rPr lang="en-US" altLang="en-US" dirty="0"/>
            </a:br>
            <a:r>
              <a:rPr lang="en-US" altLang="en-US" dirty="0"/>
              <a:t>There he took the scroll, unrolled it, and proclaimed:</a:t>
            </a:r>
            <a:br>
              <a:rPr lang="en-US" altLang="en-US" dirty="0"/>
            </a:br>
            <a:r>
              <a:rPr lang="en-US" altLang="en-US" dirty="0"/>
              <a:t>“The Spirit of God is upon me.”</a:t>
            </a:r>
          </a:p>
          <a:p>
            <a:pPr marL="236538" indent="-236538"/>
            <a:r>
              <a:rPr lang="en-US" altLang="en-US" b="1" dirty="0"/>
              <a:t>REFRAIN:</a:t>
            </a:r>
            <a:r>
              <a:rPr lang="en-US" altLang="en-US" dirty="0"/>
              <a:t>  God has anointed me </a:t>
            </a:r>
            <a:br>
              <a:rPr lang="en-US" altLang="en-US" dirty="0"/>
            </a:br>
            <a:r>
              <a:rPr lang="en-US" altLang="en-US" dirty="0"/>
              <a:t>to bring the Good News to the poor.</a:t>
            </a:r>
            <a:br>
              <a:rPr lang="en-US" altLang="en-US" dirty="0"/>
            </a:br>
            <a:r>
              <a:rPr lang="en-US" altLang="en-US" dirty="0"/>
              <a:t>God has anointed me to comfort those who mourn.</a:t>
            </a:r>
            <a:br>
              <a:rPr lang="en-US" altLang="en-US" dirty="0"/>
            </a:br>
            <a:r>
              <a:rPr lang="en-US" altLang="en-US" dirty="0"/>
              <a:t>Let the trumpet sound, proclaim the Jubilee </a:t>
            </a:r>
            <a:br>
              <a:rPr lang="en-US" altLang="en-US" dirty="0"/>
            </a:br>
            <a:r>
              <a:rPr lang="en-US" altLang="en-US" dirty="0"/>
              <a:t>– the Spirit of God is upon me.</a:t>
            </a:r>
          </a:p>
        </p:txBody>
      </p:sp>
      <p:pic>
        <p:nvPicPr>
          <p:cNvPr id="172036" name="Picture 4">
            <a:extLst>
              <a:ext uri="{FF2B5EF4-FFF2-40B4-BE49-F238E27FC236}">
                <a16:creationId xmlns:a16="http://schemas.microsoft.com/office/drawing/2014/main" id="{600B9282-D329-440F-ACDC-D98489F54E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7600" y="5181600"/>
            <a:ext cx="1676400" cy="1676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2034"/>
                                        </p:tgtEl>
                                        <p:attrNameLst>
                                          <p:attrName>style.visibility</p:attrName>
                                        </p:attrNameLst>
                                      </p:cBhvr>
                                      <p:to>
                                        <p:strVal val="visible"/>
                                      </p:to>
                                    </p:set>
                                    <p:animEffect transition="in" filter="fade">
                                      <p:cBhvr>
                                        <p:cTn id="7" dur="2000"/>
                                        <p:tgtEl>
                                          <p:spTgt spid="1720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2035">
                                            <p:txEl>
                                              <p:pRg st="0" end="0"/>
                                            </p:txEl>
                                          </p:spTgt>
                                        </p:tgtEl>
                                        <p:attrNameLst>
                                          <p:attrName>style.visibility</p:attrName>
                                        </p:attrNameLst>
                                      </p:cBhvr>
                                      <p:to>
                                        <p:strVal val="visible"/>
                                      </p:to>
                                    </p:set>
                                    <p:animEffect transition="in" filter="fade">
                                      <p:cBhvr>
                                        <p:cTn id="12" dur="2000"/>
                                        <p:tgtEl>
                                          <p:spTgt spid="17203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2035">
                                            <p:txEl>
                                              <p:pRg st="1" end="1"/>
                                            </p:txEl>
                                          </p:spTgt>
                                        </p:tgtEl>
                                        <p:attrNameLst>
                                          <p:attrName>style.visibility</p:attrName>
                                        </p:attrNameLst>
                                      </p:cBhvr>
                                      <p:to>
                                        <p:strVal val="visible"/>
                                      </p:to>
                                    </p:set>
                                    <p:animEffect transition="in" filter="fade">
                                      <p:cBhvr>
                                        <p:cTn id="17" dur="2000"/>
                                        <p:tgtEl>
                                          <p:spTgt spid="1720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4" grpId="0"/>
      <p:bldP spid="172035" grpId="0" build="p"/>
    </p:bldLst>
  </p:timing>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3058" name="Rectangle 2">
            <a:extLst>
              <a:ext uri="{FF2B5EF4-FFF2-40B4-BE49-F238E27FC236}">
                <a16:creationId xmlns:a16="http://schemas.microsoft.com/office/drawing/2014/main" id="{761B9DDA-AD5D-4B90-AB24-F68B656867B3}"/>
              </a:ext>
            </a:extLst>
          </p:cNvPr>
          <p:cNvSpPr>
            <a:spLocks noGrp="1" noChangeArrowheads="1"/>
          </p:cNvSpPr>
          <p:nvPr>
            <p:ph type="title"/>
          </p:nvPr>
        </p:nvSpPr>
        <p:spPr/>
        <p:txBody>
          <a:bodyPr/>
          <a:lstStyle/>
          <a:p>
            <a:r>
              <a:rPr lang="en-US" altLang="en-US" b="1"/>
              <a:t>God Has Anointed Me</a:t>
            </a:r>
            <a:r>
              <a:rPr lang="en-US" altLang="en-US" sz="4000"/>
              <a:t> (cont.)</a:t>
            </a:r>
          </a:p>
        </p:txBody>
      </p:sp>
      <p:sp>
        <p:nvSpPr>
          <p:cNvPr id="173059" name="Rectangle 3">
            <a:extLst>
              <a:ext uri="{FF2B5EF4-FFF2-40B4-BE49-F238E27FC236}">
                <a16:creationId xmlns:a16="http://schemas.microsoft.com/office/drawing/2014/main" id="{254B0585-A916-43FA-9433-7448162F4857}"/>
              </a:ext>
            </a:extLst>
          </p:cNvPr>
          <p:cNvSpPr>
            <a:spLocks noGrp="1" noChangeArrowheads="1"/>
          </p:cNvSpPr>
          <p:nvPr>
            <p:ph type="body" idx="1"/>
          </p:nvPr>
        </p:nvSpPr>
        <p:spPr>
          <a:xfrm>
            <a:off x="228600" y="1447800"/>
            <a:ext cx="8686800" cy="5257800"/>
          </a:xfrm>
        </p:spPr>
        <p:txBody>
          <a:bodyPr/>
          <a:lstStyle/>
          <a:p>
            <a:pPr marL="236538" indent="-236538"/>
            <a:r>
              <a:rPr lang="en-US" altLang="en-US" dirty="0"/>
              <a:t>Healing for the broken, sight for all who long to see;</a:t>
            </a:r>
            <a:br>
              <a:rPr lang="en-US" altLang="en-US" dirty="0"/>
            </a:br>
            <a:r>
              <a:rPr lang="en-US" altLang="en-US" dirty="0"/>
              <a:t>on the day of justice, God will set the captives free.</a:t>
            </a:r>
            <a:br>
              <a:rPr lang="en-US" altLang="en-US" dirty="0"/>
            </a:br>
            <a:r>
              <a:rPr lang="en-US" altLang="en-US" dirty="0"/>
              <a:t>A year of favor from the God of liberty </a:t>
            </a:r>
            <a:br>
              <a:rPr lang="en-US" altLang="en-US" dirty="0"/>
            </a:br>
            <a:r>
              <a:rPr lang="en-US" altLang="en-US" dirty="0"/>
              <a:t>– the Spirit of God is upon me.</a:t>
            </a:r>
          </a:p>
          <a:p>
            <a:pPr marL="236538" indent="-236538"/>
            <a:r>
              <a:rPr lang="en-US" altLang="en-US" b="1" dirty="0"/>
              <a:t>REFRAIN:</a:t>
            </a:r>
            <a:r>
              <a:rPr lang="en-US" altLang="en-US" dirty="0"/>
              <a:t>  God has anointed me </a:t>
            </a:r>
            <a:br>
              <a:rPr lang="en-US" altLang="en-US" dirty="0"/>
            </a:br>
            <a:r>
              <a:rPr lang="en-US" altLang="en-US" dirty="0"/>
              <a:t>to bring the Good News to the poor.</a:t>
            </a:r>
            <a:br>
              <a:rPr lang="en-US" altLang="en-US" dirty="0"/>
            </a:br>
            <a:r>
              <a:rPr lang="en-US" altLang="en-US" dirty="0"/>
              <a:t>God has anointed me to comfort those who mourn.</a:t>
            </a:r>
            <a:br>
              <a:rPr lang="en-US" altLang="en-US" dirty="0"/>
            </a:br>
            <a:r>
              <a:rPr lang="en-US" altLang="en-US" dirty="0"/>
              <a:t>Let the trumpet sound, proclaim the Jubilee </a:t>
            </a:r>
            <a:br>
              <a:rPr lang="en-US" altLang="en-US" dirty="0"/>
            </a:br>
            <a:r>
              <a:rPr lang="en-US" altLang="en-US" dirty="0"/>
              <a:t>– the Spirit of God is upon me.</a:t>
            </a:r>
          </a:p>
        </p:txBody>
      </p:sp>
      <p:pic>
        <p:nvPicPr>
          <p:cNvPr id="173060" name="Picture 4">
            <a:extLst>
              <a:ext uri="{FF2B5EF4-FFF2-40B4-BE49-F238E27FC236}">
                <a16:creationId xmlns:a16="http://schemas.microsoft.com/office/drawing/2014/main" id="{0D06A16A-423E-45AE-8AFD-AA2377502E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5181600"/>
            <a:ext cx="1676400" cy="1676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3058"/>
                                        </p:tgtEl>
                                        <p:attrNameLst>
                                          <p:attrName>style.visibility</p:attrName>
                                        </p:attrNameLst>
                                      </p:cBhvr>
                                      <p:to>
                                        <p:strVal val="visible"/>
                                      </p:to>
                                    </p:set>
                                    <p:animEffect transition="in" filter="fade">
                                      <p:cBhvr>
                                        <p:cTn id="7" dur="2000"/>
                                        <p:tgtEl>
                                          <p:spTgt spid="1730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3059">
                                            <p:txEl>
                                              <p:pRg st="0" end="0"/>
                                            </p:txEl>
                                          </p:spTgt>
                                        </p:tgtEl>
                                        <p:attrNameLst>
                                          <p:attrName>style.visibility</p:attrName>
                                        </p:attrNameLst>
                                      </p:cBhvr>
                                      <p:to>
                                        <p:strVal val="visible"/>
                                      </p:to>
                                    </p:set>
                                    <p:animEffect transition="in" filter="fade">
                                      <p:cBhvr>
                                        <p:cTn id="12" dur="2000"/>
                                        <p:tgtEl>
                                          <p:spTgt spid="17305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3059">
                                            <p:txEl>
                                              <p:pRg st="1" end="1"/>
                                            </p:txEl>
                                          </p:spTgt>
                                        </p:tgtEl>
                                        <p:attrNameLst>
                                          <p:attrName>style.visibility</p:attrName>
                                        </p:attrNameLst>
                                      </p:cBhvr>
                                      <p:to>
                                        <p:strVal val="visible"/>
                                      </p:to>
                                    </p:set>
                                    <p:animEffect transition="in" filter="fade">
                                      <p:cBhvr>
                                        <p:cTn id="17" dur="2000"/>
                                        <p:tgtEl>
                                          <p:spTgt spid="17305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58" grpId="0"/>
      <p:bldP spid="173059" grpId="0" build="p"/>
    </p:bldLst>
  </p:timing>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082" name="Rectangle 2">
            <a:extLst>
              <a:ext uri="{FF2B5EF4-FFF2-40B4-BE49-F238E27FC236}">
                <a16:creationId xmlns:a16="http://schemas.microsoft.com/office/drawing/2014/main" id="{68B14058-C9E1-43E6-87FC-DE69A1B9B7E1}"/>
              </a:ext>
            </a:extLst>
          </p:cNvPr>
          <p:cNvSpPr>
            <a:spLocks noGrp="1" noChangeArrowheads="1"/>
          </p:cNvSpPr>
          <p:nvPr>
            <p:ph type="title"/>
          </p:nvPr>
        </p:nvSpPr>
        <p:spPr/>
        <p:txBody>
          <a:bodyPr/>
          <a:lstStyle/>
          <a:p>
            <a:r>
              <a:rPr lang="en-US" altLang="en-US" b="1"/>
              <a:t>God Has Anointed Me</a:t>
            </a:r>
            <a:r>
              <a:rPr lang="en-US" altLang="en-US" sz="4000"/>
              <a:t> (cont.)</a:t>
            </a:r>
          </a:p>
        </p:txBody>
      </p:sp>
      <p:sp>
        <p:nvSpPr>
          <p:cNvPr id="174083" name="Rectangle 3">
            <a:extLst>
              <a:ext uri="{FF2B5EF4-FFF2-40B4-BE49-F238E27FC236}">
                <a16:creationId xmlns:a16="http://schemas.microsoft.com/office/drawing/2014/main" id="{3F278B4D-7F06-4CB5-A7C2-46BFC63A7B0C}"/>
              </a:ext>
            </a:extLst>
          </p:cNvPr>
          <p:cNvSpPr>
            <a:spLocks noGrp="1" noChangeArrowheads="1"/>
          </p:cNvSpPr>
          <p:nvPr>
            <p:ph type="body" idx="1"/>
          </p:nvPr>
        </p:nvSpPr>
        <p:spPr>
          <a:xfrm>
            <a:off x="228600" y="1524000"/>
            <a:ext cx="8686800" cy="5181600"/>
          </a:xfrm>
        </p:spPr>
        <p:txBody>
          <a:bodyPr/>
          <a:lstStyle/>
          <a:p>
            <a:pPr marL="236538" indent="-236538"/>
            <a:r>
              <a:rPr lang="en-US" altLang="en-US" sz="3000" dirty="0"/>
              <a:t>Every eye was fixed on him; the room was hushed and still.</a:t>
            </a:r>
            <a:br>
              <a:rPr lang="en-US" altLang="en-US" sz="3000" dirty="0"/>
            </a:br>
            <a:r>
              <a:rPr lang="en-US" altLang="en-US" sz="3000" dirty="0"/>
              <a:t>Jesus said, “I come to bring the Reign that God has willed;</a:t>
            </a:r>
            <a:br>
              <a:rPr lang="en-US" altLang="en-US" sz="3000" dirty="0"/>
            </a:br>
            <a:r>
              <a:rPr lang="en-US" altLang="en-US" sz="3000" dirty="0"/>
              <a:t>on this very day, this reading is fulfilled, </a:t>
            </a:r>
            <a:br>
              <a:rPr lang="en-US" altLang="en-US" sz="3000" dirty="0"/>
            </a:br>
            <a:r>
              <a:rPr lang="en-US" altLang="en-US" sz="3000" dirty="0"/>
              <a:t>for the Spirit of God is upon me.”</a:t>
            </a:r>
          </a:p>
          <a:p>
            <a:pPr marL="236538" indent="-236538"/>
            <a:r>
              <a:rPr lang="en-US" altLang="en-US" b="1" dirty="0"/>
              <a:t>REFRAIN:</a:t>
            </a:r>
            <a:r>
              <a:rPr lang="en-US" altLang="en-US" dirty="0"/>
              <a:t>  God has anointed me </a:t>
            </a:r>
            <a:br>
              <a:rPr lang="en-US" altLang="en-US" dirty="0"/>
            </a:br>
            <a:r>
              <a:rPr lang="en-US" altLang="en-US" dirty="0"/>
              <a:t>to bring the Good News to the poor.</a:t>
            </a:r>
            <a:br>
              <a:rPr lang="en-US" altLang="en-US" dirty="0"/>
            </a:br>
            <a:r>
              <a:rPr lang="en-US" altLang="en-US" dirty="0"/>
              <a:t>God has anointed me to comfort those who mourn.</a:t>
            </a:r>
            <a:br>
              <a:rPr lang="en-US" altLang="en-US" dirty="0"/>
            </a:br>
            <a:r>
              <a:rPr lang="en-US" altLang="en-US" dirty="0"/>
              <a:t>Let the trumpet sound, proclaim the Jubilee </a:t>
            </a:r>
            <a:br>
              <a:rPr lang="en-US" altLang="en-US" dirty="0"/>
            </a:br>
            <a:r>
              <a:rPr lang="en-US" altLang="en-US" dirty="0"/>
              <a:t>– the Spirit of God is upon me.</a:t>
            </a:r>
          </a:p>
        </p:txBody>
      </p:sp>
      <p:pic>
        <p:nvPicPr>
          <p:cNvPr id="174084" name="Picture 4">
            <a:extLst>
              <a:ext uri="{FF2B5EF4-FFF2-40B4-BE49-F238E27FC236}">
                <a16:creationId xmlns:a16="http://schemas.microsoft.com/office/drawing/2014/main" id="{4CD75840-65F1-4F58-8C4B-071B5A5392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5181600"/>
            <a:ext cx="1676400" cy="1676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4082"/>
                                        </p:tgtEl>
                                        <p:attrNameLst>
                                          <p:attrName>style.visibility</p:attrName>
                                        </p:attrNameLst>
                                      </p:cBhvr>
                                      <p:to>
                                        <p:strVal val="visible"/>
                                      </p:to>
                                    </p:set>
                                    <p:animEffect transition="in" filter="fade">
                                      <p:cBhvr>
                                        <p:cTn id="7" dur="2000"/>
                                        <p:tgtEl>
                                          <p:spTgt spid="1740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4083">
                                            <p:txEl>
                                              <p:pRg st="0" end="0"/>
                                            </p:txEl>
                                          </p:spTgt>
                                        </p:tgtEl>
                                        <p:attrNameLst>
                                          <p:attrName>style.visibility</p:attrName>
                                        </p:attrNameLst>
                                      </p:cBhvr>
                                      <p:to>
                                        <p:strVal val="visible"/>
                                      </p:to>
                                    </p:set>
                                    <p:animEffect transition="in" filter="fade">
                                      <p:cBhvr>
                                        <p:cTn id="12" dur="2000"/>
                                        <p:tgtEl>
                                          <p:spTgt spid="17408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4083">
                                            <p:txEl>
                                              <p:pRg st="1" end="1"/>
                                            </p:txEl>
                                          </p:spTgt>
                                        </p:tgtEl>
                                        <p:attrNameLst>
                                          <p:attrName>style.visibility</p:attrName>
                                        </p:attrNameLst>
                                      </p:cBhvr>
                                      <p:to>
                                        <p:strVal val="visible"/>
                                      </p:to>
                                    </p:set>
                                    <p:animEffect transition="in" filter="fade">
                                      <p:cBhvr>
                                        <p:cTn id="17" dur="2000"/>
                                        <p:tgtEl>
                                          <p:spTgt spid="17408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82" grpId="0"/>
      <p:bldP spid="174083" grpId="0" build="p"/>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a:extLst>
              <a:ext uri="{FF2B5EF4-FFF2-40B4-BE49-F238E27FC236}">
                <a16:creationId xmlns:a16="http://schemas.microsoft.com/office/drawing/2014/main" id="{C706D1E8-BF38-46B4-8BAB-E881D28927E5}"/>
              </a:ext>
            </a:extLst>
          </p:cNvPr>
          <p:cNvSpPr>
            <a:spLocks noGrp="1" noChangeArrowheads="1"/>
          </p:cNvSpPr>
          <p:nvPr>
            <p:ph type="title"/>
          </p:nvPr>
        </p:nvSpPr>
        <p:spPr/>
        <p:txBody>
          <a:bodyPr/>
          <a:lstStyle/>
          <a:p>
            <a:r>
              <a:rPr lang="en-US" altLang="en-US" b="1">
                <a:solidFill>
                  <a:schemeClr val="accent2"/>
                </a:solidFill>
              </a:rPr>
              <a:t>For Prayer and Reflection:</a:t>
            </a:r>
          </a:p>
        </p:txBody>
      </p:sp>
      <p:sp>
        <p:nvSpPr>
          <p:cNvPr id="179203" name="Rectangle 3">
            <a:extLst>
              <a:ext uri="{FF2B5EF4-FFF2-40B4-BE49-F238E27FC236}">
                <a16:creationId xmlns:a16="http://schemas.microsoft.com/office/drawing/2014/main" id="{78E41A8F-63BE-4E4D-B8F9-8DF6B8FEA5A1}"/>
              </a:ext>
            </a:extLst>
          </p:cNvPr>
          <p:cNvSpPr>
            <a:spLocks noGrp="1" noChangeArrowheads="1"/>
          </p:cNvSpPr>
          <p:nvPr>
            <p:ph type="body" idx="1"/>
          </p:nvPr>
        </p:nvSpPr>
        <p:spPr>
          <a:xfrm>
            <a:off x="381000" y="1600200"/>
            <a:ext cx="8077200" cy="5105400"/>
          </a:xfrm>
        </p:spPr>
        <p:txBody>
          <a:bodyPr/>
          <a:lstStyle/>
          <a:p>
            <a:pPr marL="457200" indent="-457200">
              <a:lnSpc>
                <a:spcPct val="90000"/>
              </a:lnSpc>
              <a:buFontTx/>
              <a:buAutoNum type="arabicParenR"/>
            </a:pPr>
            <a:r>
              <a:rPr lang="en-US" altLang="en-US" sz="3000" dirty="0"/>
              <a:t>How do the words of Luke 4:18-21 apply to me?  </a:t>
            </a:r>
            <a:br>
              <a:rPr lang="en-US" altLang="en-US" sz="3000" dirty="0"/>
            </a:br>
            <a:r>
              <a:rPr lang="en-US" altLang="en-US" sz="3000" dirty="0"/>
              <a:t>How has the Spirit of God “</a:t>
            </a:r>
            <a:r>
              <a:rPr lang="en-US" altLang="en-US" sz="3000" i="1" dirty="0"/>
              <a:t>anointed</a:t>
            </a:r>
            <a:r>
              <a:rPr lang="en-US" altLang="en-US" sz="3000" dirty="0"/>
              <a:t>” me?  </a:t>
            </a:r>
            <a:br>
              <a:rPr lang="en-US" altLang="en-US" sz="3000" dirty="0"/>
            </a:br>
            <a:r>
              <a:rPr lang="en-US" altLang="en-US" sz="3000" dirty="0"/>
              <a:t>What has God asked </a:t>
            </a:r>
            <a:r>
              <a:rPr lang="en-US" altLang="en-US" sz="3000" i="1" dirty="0"/>
              <a:t>me</a:t>
            </a:r>
            <a:r>
              <a:rPr lang="en-US" altLang="en-US" sz="3000" dirty="0"/>
              <a:t> to do and proclaim </a:t>
            </a:r>
            <a:br>
              <a:rPr lang="en-US" altLang="en-US" sz="3000" dirty="0"/>
            </a:br>
            <a:r>
              <a:rPr lang="en-US" altLang="en-US" sz="3000" dirty="0"/>
              <a:t>in my life and ministry?  What is God asking </a:t>
            </a:r>
            <a:r>
              <a:rPr lang="en-US" altLang="en-US" sz="3000" i="1" dirty="0"/>
              <a:t>now</a:t>
            </a:r>
            <a:r>
              <a:rPr lang="en-US" altLang="en-US" sz="3000" dirty="0"/>
              <a:t>?</a:t>
            </a:r>
          </a:p>
          <a:p>
            <a:pPr marL="457200" indent="-457200">
              <a:lnSpc>
                <a:spcPct val="90000"/>
              </a:lnSpc>
              <a:buFontTx/>
              <a:buAutoNum type="arabicParenR"/>
            </a:pPr>
            <a:r>
              <a:rPr lang="en-US" altLang="en-US" sz="3000" dirty="0"/>
              <a:t>Who are </a:t>
            </a:r>
            <a:r>
              <a:rPr lang="en-US" altLang="en-US" sz="3000" i="1" dirty="0"/>
              <a:t>my</a:t>
            </a:r>
            <a:r>
              <a:rPr lang="en-US" altLang="en-US" sz="3000" dirty="0"/>
              <a:t> “enemies”?  What do I </a:t>
            </a:r>
            <a:r>
              <a:rPr lang="en-US" altLang="en-US" sz="3000" i="1" dirty="0"/>
              <a:t>really</a:t>
            </a:r>
            <a:r>
              <a:rPr lang="en-US" altLang="en-US" sz="3000" dirty="0"/>
              <a:t> want God to do for them?  Do I want God to save </a:t>
            </a:r>
            <a:r>
              <a:rPr lang="en-US" altLang="en-US" sz="3000" i="1" dirty="0"/>
              <a:t>them</a:t>
            </a:r>
            <a:r>
              <a:rPr lang="en-US" altLang="en-US" sz="3000" dirty="0"/>
              <a:t>?</a:t>
            </a:r>
          </a:p>
          <a:p>
            <a:pPr marL="457200" indent="-457200">
              <a:lnSpc>
                <a:spcPct val="90000"/>
              </a:lnSpc>
              <a:buFontTx/>
              <a:buAutoNum type="arabicParenR"/>
            </a:pPr>
            <a:r>
              <a:rPr lang="en-US" altLang="en-US" sz="3000" dirty="0"/>
              <a:t>When more blessings seem to come to </a:t>
            </a:r>
            <a:r>
              <a:rPr lang="en-US" altLang="en-US" sz="3000" i="1" dirty="0"/>
              <a:t>others</a:t>
            </a:r>
            <a:r>
              <a:rPr lang="en-US" altLang="en-US" sz="3000" dirty="0"/>
              <a:t> (esp. to enemies or strangers) than to me or my friends, how do I feel?  How do I react? (angry? resentful? hurt?)  What does Jesus say to me about this?</a:t>
            </a:r>
          </a:p>
        </p:txBody>
      </p:sp>
    </p:spTree>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EB6C10E1-4068-4934-8B26-E939BB2B7B96}"/>
              </a:ext>
            </a:extLst>
          </p:cNvPr>
          <p:cNvSpPr>
            <a:spLocks noGrp="1" noChangeArrowheads="1"/>
          </p:cNvSpPr>
          <p:nvPr>
            <p:ph type="title"/>
          </p:nvPr>
        </p:nvSpPr>
        <p:spPr>
          <a:xfrm>
            <a:off x="304800" y="292100"/>
            <a:ext cx="8534400" cy="1003300"/>
          </a:xfrm>
        </p:spPr>
        <p:txBody>
          <a:bodyPr/>
          <a:lstStyle/>
          <a:p>
            <a:r>
              <a:rPr lang="en-US" altLang="en-US">
                <a:solidFill>
                  <a:schemeClr val="bg1"/>
                </a:solidFill>
              </a:rPr>
              <a:t>For Your Prayer &amp; Reflection:</a:t>
            </a:r>
          </a:p>
        </p:txBody>
      </p:sp>
      <p:sp>
        <p:nvSpPr>
          <p:cNvPr id="95235" name="Rectangle 3">
            <a:extLst>
              <a:ext uri="{FF2B5EF4-FFF2-40B4-BE49-F238E27FC236}">
                <a16:creationId xmlns:a16="http://schemas.microsoft.com/office/drawing/2014/main" id="{D3017B25-BB2B-4DDD-9C19-499D15E1E6AE}"/>
              </a:ext>
            </a:extLst>
          </p:cNvPr>
          <p:cNvSpPr>
            <a:spLocks noGrp="1" noChangeArrowheads="1"/>
          </p:cNvSpPr>
          <p:nvPr>
            <p:ph type="body" idx="1"/>
          </p:nvPr>
        </p:nvSpPr>
        <p:spPr>
          <a:xfrm>
            <a:off x="228600" y="1371600"/>
            <a:ext cx="8915400" cy="5334000"/>
          </a:xfrm>
        </p:spPr>
        <p:txBody>
          <a:bodyPr/>
          <a:lstStyle/>
          <a:p>
            <a:pPr marL="396875" indent="-396875">
              <a:spcAft>
                <a:spcPct val="10000"/>
              </a:spcAft>
              <a:buFont typeface="Wingdings" panose="05000000000000000000" pitchFamily="2" charset="2"/>
              <a:buAutoNum type="arabicParenR"/>
            </a:pPr>
            <a:r>
              <a:rPr lang="en-US" altLang="en-US" sz="2800">
                <a:solidFill>
                  <a:schemeClr val="hlink"/>
                </a:solidFill>
              </a:rPr>
              <a:t>On Luke’s Prologue (1:1-4):</a:t>
            </a:r>
            <a:br>
              <a:rPr lang="en-US" altLang="en-US" sz="2800">
                <a:solidFill>
                  <a:schemeClr val="hlink"/>
                </a:solidFill>
              </a:rPr>
            </a:br>
            <a:r>
              <a:rPr lang="en-US" altLang="en-US" sz="2800"/>
              <a:t>How can Luke speak to me, as a modern “Theophilus”?</a:t>
            </a:r>
            <a:br>
              <a:rPr lang="en-US" altLang="en-US" sz="2800"/>
            </a:br>
            <a:r>
              <a:rPr lang="en-US" altLang="en-US" sz="2800"/>
              <a:t>What do I desire to receive from Luke’s “Good News”? What assurance does it give me?</a:t>
            </a:r>
          </a:p>
          <a:p>
            <a:pPr marL="396875" indent="-396875">
              <a:spcAft>
                <a:spcPct val="10000"/>
              </a:spcAft>
              <a:buFont typeface="Wingdings" panose="05000000000000000000" pitchFamily="2" charset="2"/>
              <a:buAutoNum type="arabicParenR"/>
            </a:pPr>
            <a:r>
              <a:rPr lang="en-US" altLang="en-US" sz="2800"/>
              <a:t>Which type(s) of prayer do I use most often?</a:t>
            </a:r>
            <a:br>
              <a:rPr lang="en-US" altLang="en-US" sz="2800"/>
            </a:br>
            <a:r>
              <a:rPr lang="en-US" altLang="en-US" sz="2800"/>
              <a:t>Which types do I neglect?  Since prayer is basically “communication” and “relationship” with God,</a:t>
            </a:r>
            <a:br>
              <a:rPr lang="en-US" altLang="en-US" sz="2800"/>
            </a:br>
            <a:r>
              <a:rPr lang="en-US" altLang="en-US" sz="2800"/>
              <a:t>how can I deepen my prayer?</a:t>
            </a:r>
            <a:endParaRPr lang="en-US" altLang="en-US" sz="2800" i="1"/>
          </a:p>
          <a:p>
            <a:pPr marL="396875" indent="-396875">
              <a:spcAft>
                <a:spcPct val="10000"/>
              </a:spcAft>
              <a:buFont typeface="Wingdings" panose="05000000000000000000" pitchFamily="2" charset="2"/>
              <a:buAutoNum type="arabicParenR"/>
            </a:pPr>
            <a:r>
              <a:rPr lang="en-US" altLang="en-US" sz="2800" i="1">
                <a:solidFill>
                  <a:schemeClr val="hlink"/>
                </a:solidFill>
              </a:rPr>
              <a:t>Meditation:</a:t>
            </a:r>
            <a:r>
              <a:rPr lang="en-US" altLang="en-US" sz="2800"/>
              <a:t>  Hear Gabriel say to me, </a:t>
            </a:r>
            <a:br>
              <a:rPr lang="en-US" altLang="en-US" sz="2800"/>
            </a:br>
            <a:r>
              <a:rPr lang="en-US" altLang="en-US" sz="2800"/>
              <a:t>“Hail, (</a:t>
            </a:r>
            <a:r>
              <a:rPr lang="en-US" altLang="en-US" sz="2800" i="1"/>
              <a:t>my name</a:t>
            </a:r>
            <a:r>
              <a:rPr lang="en-US" altLang="en-US" sz="2800"/>
              <a:t>), full of grace! The Lord is with YOU!”</a:t>
            </a:r>
            <a:br>
              <a:rPr lang="en-US" altLang="en-US" sz="2800"/>
            </a:br>
            <a:r>
              <a:rPr lang="en-US" altLang="en-US" sz="2800"/>
              <a:t>and Elizabeth say, “Blessed are YOU among (wo)men!”</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892EC66E-32A5-4D08-A02D-D280CBB9D6A9}"/>
              </a:ext>
            </a:extLst>
          </p:cNvPr>
          <p:cNvSpPr>
            <a:spLocks noGrp="1" noChangeArrowheads="1"/>
          </p:cNvSpPr>
          <p:nvPr>
            <p:ph type="title"/>
          </p:nvPr>
        </p:nvSpPr>
        <p:spPr/>
        <p:txBody>
          <a:bodyPr/>
          <a:lstStyle/>
          <a:p>
            <a:r>
              <a:rPr lang="en-US" altLang="en-US">
                <a:solidFill>
                  <a:schemeClr val="bg1"/>
                </a:solidFill>
              </a:rPr>
              <a:t>For Your Prayer &amp; Reflection:</a:t>
            </a:r>
          </a:p>
        </p:txBody>
      </p:sp>
      <p:sp>
        <p:nvSpPr>
          <p:cNvPr id="113667" name="Rectangle 3">
            <a:extLst>
              <a:ext uri="{FF2B5EF4-FFF2-40B4-BE49-F238E27FC236}">
                <a16:creationId xmlns:a16="http://schemas.microsoft.com/office/drawing/2014/main" id="{24524F26-BB07-4D67-BB8E-6F6D08D4AD21}"/>
              </a:ext>
            </a:extLst>
          </p:cNvPr>
          <p:cNvSpPr>
            <a:spLocks noGrp="1" noChangeArrowheads="1"/>
          </p:cNvSpPr>
          <p:nvPr>
            <p:ph type="body" idx="1"/>
          </p:nvPr>
        </p:nvSpPr>
        <p:spPr>
          <a:xfrm>
            <a:off x="228600" y="1905000"/>
            <a:ext cx="8763000" cy="4724400"/>
          </a:xfrm>
        </p:spPr>
        <p:txBody>
          <a:bodyPr/>
          <a:lstStyle/>
          <a:p>
            <a:pPr>
              <a:spcAft>
                <a:spcPct val="50000"/>
              </a:spcAft>
            </a:pPr>
            <a:r>
              <a:rPr lang="en-US" altLang="en-US" sz="3000"/>
              <a:t>Which character do I identify with most closely: Hannah?  Elizabeth?  Zechariah?  Mary?  Why?</a:t>
            </a:r>
          </a:p>
          <a:p>
            <a:pPr>
              <a:spcAft>
                <a:spcPct val="50000"/>
              </a:spcAft>
            </a:pPr>
            <a:r>
              <a:rPr lang="en-US" altLang="en-US" sz="3000"/>
              <a:t>Does my prayer always begin with praise &amp; blessing of God, as modeled by Mary &amp; Elizabeth?</a:t>
            </a:r>
            <a:endParaRPr lang="en-US" altLang="en-US" sz="3000" i="1"/>
          </a:p>
          <a:p>
            <a:pPr>
              <a:spcAft>
                <a:spcPct val="50000"/>
              </a:spcAft>
            </a:pPr>
            <a:r>
              <a:rPr lang="en-US" altLang="en-US" sz="3000" i="1">
                <a:solidFill>
                  <a:schemeClr val="hlink"/>
                </a:solidFill>
              </a:rPr>
              <a:t>Creative Exercise:</a:t>
            </a:r>
            <a:r>
              <a:rPr lang="en-US" altLang="en-US" sz="3000"/>
              <a:t>  Write your own </a:t>
            </a:r>
            <a:r>
              <a:rPr lang="en-US" altLang="en-US" sz="3000" i="1"/>
              <a:t>Magnificat </a:t>
            </a:r>
            <a:r>
              <a:rPr lang="en-US" altLang="en-US" sz="3000"/>
              <a:t>or </a:t>
            </a:r>
            <a:r>
              <a:rPr lang="en-US" altLang="en-US" sz="3000" i="1"/>
              <a:t>Benedictus</a:t>
            </a:r>
            <a:r>
              <a:rPr lang="en-US" altLang="en-US" sz="3000"/>
              <a:t>, your own prayer of praise and blessing for all that God has done, based on the models of Mary or Zechariah. </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Picture 2">
            <a:extLst>
              <a:ext uri="{FF2B5EF4-FFF2-40B4-BE49-F238E27FC236}">
                <a16:creationId xmlns:a16="http://schemas.microsoft.com/office/drawing/2014/main" id="{881F771B-14D9-4715-96DF-0A29F06DE3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288"/>
            <a:ext cx="7235825" cy="68437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Picture 2" descr="Image, Source: digital file from original print">
            <a:extLst>
              <a:ext uri="{FF2B5EF4-FFF2-40B4-BE49-F238E27FC236}">
                <a16:creationId xmlns:a16="http://schemas.microsoft.com/office/drawing/2014/main" id="{FC93A3ED-EF4C-4613-96E3-2AB1577338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44450"/>
            <a:ext cx="8686800" cy="68135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a:extLst>
              <a:ext uri="{FF2B5EF4-FFF2-40B4-BE49-F238E27FC236}">
                <a16:creationId xmlns:a16="http://schemas.microsoft.com/office/drawing/2014/main" id="{C8502F79-B925-4C5B-82C1-48DA6598F847}"/>
              </a:ext>
            </a:extLst>
          </p:cNvPr>
          <p:cNvSpPr>
            <a:spLocks noGrp="1" noChangeArrowheads="1"/>
          </p:cNvSpPr>
          <p:nvPr>
            <p:ph type="title"/>
          </p:nvPr>
        </p:nvSpPr>
        <p:spPr/>
        <p:txBody>
          <a:bodyPr/>
          <a:lstStyle/>
          <a:p>
            <a:r>
              <a:rPr lang="en-US" altLang="en-US" b="1">
                <a:solidFill>
                  <a:schemeClr val="accent2"/>
                </a:solidFill>
              </a:rPr>
              <a:t>For Prayer and Reflection:</a:t>
            </a:r>
            <a:endParaRPr lang="en-US" altLang="en-US">
              <a:solidFill>
                <a:schemeClr val="accent2"/>
              </a:solidFill>
            </a:endParaRPr>
          </a:p>
        </p:txBody>
      </p:sp>
      <p:sp>
        <p:nvSpPr>
          <p:cNvPr id="166915" name="Rectangle 3">
            <a:extLst>
              <a:ext uri="{FF2B5EF4-FFF2-40B4-BE49-F238E27FC236}">
                <a16:creationId xmlns:a16="http://schemas.microsoft.com/office/drawing/2014/main" id="{1D1FD0AC-F4AE-4D3F-B4A1-7A5262C222A5}"/>
              </a:ext>
            </a:extLst>
          </p:cNvPr>
          <p:cNvSpPr>
            <a:spLocks noGrp="1" noChangeArrowheads="1"/>
          </p:cNvSpPr>
          <p:nvPr>
            <p:ph type="body" idx="1"/>
          </p:nvPr>
        </p:nvSpPr>
        <p:spPr>
          <a:xfrm>
            <a:off x="152400" y="1447800"/>
            <a:ext cx="8763000" cy="5181600"/>
          </a:xfrm>
        </p:spPr>
        <p:txBody>
          <a:bodyPr/>
          <a:lstStyle/>
          <a:p>
            <a:pPr marL="457200" indent="-457200">
              <a:lnSpc>
                <a:spcPct val="90000"/>
              </a:lnSpc>
              <a:buFontTx/>
              <a:buAutoNum type="arabicParenR"/>
            </a:pPr>
            <a:r>
              <a:rPr lang="en-US" altLang="en-US" sz="3000"/>
              <a:t>What does John’s message say to me today about my own need to welcome Jesus into my life?  In what ways am I called to repent?  How can I better prepare for the coming God in my life?</a:t>
            </a:r>
          </a:p>
          <a:p>
            <a:pPr marL="457200" indent="-457200">
              <a:lnSpc>
                <a:spcPct val="90000"/>
              </a:lnSpc>
              <a:buFontTx/>
              <a:buAutoNum type="arabicParenR"/>
            </a:pPr>
            <a:r>
              <a:rPr lang="en-US" altLang="en-US" sz="3000"/>
              <a:t>Where and how am I myself called to be a “prophet,” </a:t>
            </a:r>
            <a:br>
              <a:rPr lang="en-US" altLang="en-US" sz="3000"/>
            </a:br>
            <a:r>
              <a:rPr lang="en-US" altLang="en-US" sz="3000"/>
              <a:t>to convey God’s message in my words &amp; deeds?</a:t>
            </a:r>
            <a:endParaRPr lang="en-US" altLang="en-US" sz="3000" b="1" i="1"/>
          </a:p>
          <a:p>
            <a:pPr marL="457200" indent="-457200">
              <a:lnSpc>
                <a:spcPct val="90000"/>
              </a:lnSpc>
              <a:buFontTx/>
              <a:buAutoNum type="arabicParenR"/>
            </a:pPr>
            <a:r>
              <a:rPr lang="en-US" altLang="en-US" sz="3000" b="1" i="1"/>
              <a:t>Awareness Prayer:</a:t>
            </a:r>
            <a:r>
              <a:rPr lang="en-US" altLang="en-US" sz="3000"/>
              <a:t>  Breathe calmly, attentively, in &amp; out: God’s spirit within, enlivening me.</a:t>
            </a:r>
            <a:endParaRPr lang="en-US" altLang="en-US" sz="3000" b="1" i="1"/>
          </a:p>
          <a:p>
            <a:pPr marL="457200" indent="-457200">
              <a:lnSpc>
                <a:spcPct val="90000"/>
              </a:lnSpc>
              <a:buFontTx/>
              <a:buAutoNum type="arabicParenR"/>
            </a:pPr>
            <a:r>
              <a:rPr lang="en-US" altLang="en-US" sz="3000" b="1" i="1"/>
              <a:t>Meditation:</a:t>
            </a:r>
            <a:r>
              <a:rPr lang="en-US" altLang="en-US" sz="3000"/>
              <a:t> Hear God say to me: “</a:t>
            </a:r>
            <a:r>
              <a:rPr lang="en-US" altLang="en-US" sz="3000" b="1" i="1"/>
              <a:t>You</a:t>
            </a:r>
            <a:r>
              <a:rPr lang="en-US" altLang="en-US" sz="3000"/>
              <a:t> are my beloved son/daughter; with </a:t>
            </a:r>
            <a:r>
              <a:rPr lang="en-US" altLang="en-US" sz="3000" b="1" i="1"/>
              <a:t>you</a:t>
            </a:r>
            <a:r>
              <a:rPr lang="en-US" altLang="en-US" sz="3000"/>
              <a:t> I am well pleased”</a:t>
            </a:r>
          </a:p>
        </p:txBody>
      </p:sp>
    </p:spTree>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2" name="Picture 2">
            <a:extLst>
              <a:ext uri="{FF2B5EF4-FFF2-40B4-BE49-F238E27FC236}">
                <a16:creationId xmlns:a16="http://schemas.microsoft.com/office/drawing/2014/main" id="{9C8F2745-E247-43FF-A4A0-55106FA50277}"/>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1222375"/>
            <a:ext cx="9144000" cy="5635625"/>
          </a:xfrm>
          <a:prstGeom prst="rect">
            <a:avLst/>
          </a:prstGeom>
          <a:noFill/>
          <a:extLst>
            <a:ext uri="{909E8E84-426E-40DD-AFC4-6F175D3DCCD1}">
              <a14:hiddenFill xmlns:a14="http://schemas.microsoft.com/office/drawing/2010/main">
                <a:solidFill>
                  <a:srgbClr val="FFFFFF"/>
                </a:solidFill>
              </a14:hiddenFill>
            </a:ext>
          </a:extLst>
        </p:spPr>
      </p:pic>
      <p:sp>
        <p:nvSpPr>
          <p:cNvPr id="189443" name="Rectangle 3">
            <a:extLst>
              <a:ext uri="{FF2B5EF4-FFF2-40B4-BE49-F238E27FC236}">
                <a16:creationId xmlns:a16="http://schemas.microsoft.com/office/drawing/2014/main" id="{A65DF783-58E8-4868-888D-663BA8E0F764}"/>
              </a:ext>
            </a:extLst>
          </p:cNvPr>
          <p:cNvSpPr>
            <a:spLocks noChangeArrowheads="1"/>
          </p:cNvSpPr>
          <p:nvPr/>
        </p:nvSpPr>
        <p:spPr bwMode="auto">
          <a:xfrm>
            <a:off x="7696200" y="212725"/>
            <a:ext cx="1447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eaLnBrk="1" hangingPunct="1"/>
            <a:r>
              <a:rPr lang="en-US" altLang="en-US" b="1">
                <a:latin typeface="Verdana" panose="020B0604030504040204" pitchFamily="34" charset="0"/>
                <a:cs typeface="Times New Roman" panose="02020603050405020304" pitchFamily="18" charset="0"/>
              </a:rPr>
              <a:t>Bertrand BAHUET</a:t>
            </a:r>
            <a:r>
              <a:rPr lang="en-US" altLang="en-US" sz="1200" b="1">
                <a:latin typeface="Verdana" panose="020B0604030504040204" pitchFamily="34" charset="0"/>
                <a:cs typeface="Times New Roman" panose="02020603050405020304" pitchFamily="18" charset="0"/>
              </a:rPr>
              <a:t>   </a:t>
            </a:r>
            <a:endParaRPr lang="en-US" altLang="en-US" b="1">
              <a:latin typeface="Arial" panose="020B0604020202020204" pitchFamily="34" charset="0"/>
            </a:endParaRPr>
          </a:p>
        </p:txBody>
      </p:sp>
      <p:sp>
        <p:nvSpPr>
          <p:cNvPr id="189444" name="Rectangle 4">
            <a:extLst>
              <a:ext uri="{FF2B5EF4-FFF2-40B4-BE49-F238E27FC236}">
                <a16:creationId xmlns:a16="http://schemas.microsoft.com/office/drawing/2014/main" id="{3ECF765D-54F4-4BB7-B255-1CE285DBCB3E}"/>
              </a:ext>
            </a:extLst>
          </p:cNvPr>
          <p:cNvSpPr>
            <a:spLocks noChangeArrowheads="1"/>
          </p:cNvSpPr>
          <p:nvPr/>
        </p:nvSpPr>
        <p:spPr bwMode="auto">
          <a:xfrm>
            <a:off x="228600" y="381000"/>
            <a:ext cx="7162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nchor="ctr">
            <a:spAutoFit/>
          </a:bodyPr>
          <a:lstStyle/>
          <a:p>
            <a:pPr eaLnBrk="1" hangingPunct="1"/>
            <a:r>
              <a:rPr lang="en-US" altLang="en-US" sz="2400" b="1">
                <a:latin typeface="Arial" panose="020B0604020202020204" pitchFamily="34" charset="0"/>
              </a:rPr>
              <a:t>The Miraculous Catch of Fish (John 21)</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a:extLst>
              <a:ext uri="{FF2B5EF4-FFF2-40B4-BE49-F238E27FC236}">
                <a16:creationId xmlns:a16="http://schemas.microsoft.com/office/drawing/2014/main" id="{83E7CE51-D530-46CD-87E1-1E6774547FDB}"/>
              </a:ext>
            </a:extLst>
          </p:cNvPr>
          <p:cNvSpPr>
            <a:spLocks noGrp="1" noChangeArrowheads="1"/>
          </p:cNvSpPr>
          <p:nvPr>
            <p:ph type="body" idx="1"/>
          </p:nvPr>
        </p:nvSpPr>
        <p:spPr>
          <a:xfrm>
            <a:off x="381000" y="2438400"/>
            <a:ext cx="2590800" cy="2971800"/>
          </a:xfrm>
        </p:spPr>
        <p:txBody>
          <a:bodyPr/>
          <a:lstStyle/>
          <a:p>
            <a:pPr marL="0" indent="0">
              <a:buFont typeface="Wingdings" panose="05000000000000000000" pitchFamily="2" charset="2"/>
              <a:buNone/>
            </a:pPr>
            <a:r>
              <a:rPr lang="en-US" altLang="en-US" b="1"/>
              <a:t>Jesus raises a widow's son at Nain</a:t>
            </a:r>
          </a:p>
          <a:p>
            <a:pPr marL="0" indent="0">
              <a:buFont typeface="Wingdings" panose="05000000000000000000" pitchFamily="2" charset="2"/>
              <a:buNone/>
            </a:pPr>
            <a:endParaRPr lang="en-US" altLang="en-US" sz="2400" b="1"/>
          </a:p>
          <a:p>
            <a:pPr marL="0" indent="0">
              <a:buFont typeface="Wingdings" panose="05000000000000000000" pitchFamily="2" charset="2"/>
              <a:buNone/>
            </a:pPr>
            <a:r>
              <a:rPr lang="en-US" altLang="en-US" sz="2400" b="1"/>
              <a:t>Date &amp; Artist Unknown</a:t>
            </a:r>
          </a:p>
        </p:txBody>
      </p:sp>
      <p:pic>
        <p:nvPicPr>
          <p:cNvPr id="193539" name="Picture 3">
            <a:extLst>
              <a:ext uri="{FF2B5EF4-FFF2-40B4-BE49-F238E27FC236}">
                <a16:creationId xmlns:a16="http://schemas.microsoft.com/office/drawing/2014/main" id="{F3DEB7C0-8DD7-445E-A26B-6239095924BA}"/>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3527425" y="0"/>
            <a:ext cx="55927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3540" name="Rectangle 4">
            <a:extLst>
              <a:ext uri="{FF2B5EF4-FFF2-40B4-BE49-F238E27FC236}">
                <a16:creationId xmlns:a16="http://schemas.microsoft.com/office/drawing/2014/main" id="{91A66308-9776-4C37-A133-9B8CA83B1EE5}"/>
              </a:ext>
            </a:extLst>
          </p:cNvPr>
          <p:cNvSpPr>
            <a:spLocks noGrp="1" noChangeArrowheads="1"/>
          </p:cNvSpPr>
          <p:nvPr>
            <p:ph type="title"/>
          </p:nvPr>
        </p:nvSpPr>
        <p:spPr>
          <a:xfrm>
            <a:off x="457200" y="152400"/>
            <a:ext cx="2971800" cy="1066800"/>
          </a:xfrm>
        </p:spPr>
        <p:txBody>
          <a:bodyPr/>
          <a:lstStyle/>
          <a:p>
            <a:r>
              <a:rPr lang="en-US" altLang="en-US" sz="3600"/>
              <a:t>Luke 7:11-17</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8" fill="hold" nodeType="withEffect">
                                  <p:stCondLst>
                                    <p:cond delay="0"/>
                                  </p:stCondLst>
                                  <p:childTnLst>
                                    <p:set>
                                      <p:cBhvr>
                                        <p:cTn id="6" dur="1" fill="hold">
                                          <p:stCondLst>
                                            <p:cond delay="0"/>
                                          </p:stCondLst>
                                        </p:cTn>
                                        <p:tgtEl>
                                          <p:spTgt spid="193539"/>
                                        </p:tgtEl>
                                        <p:attrNameLst>
                                          <p:attrName>style.visibility</p:attrName>
                                        </p:attrNameLst>
                                      </p:cBhvr>
                                      <p:to>
                                        <p:strVal val="visible"/>
                                      </p:to>
                                    </p:set>
                                    <p:animEffect transition="in" filter="wheel(8)">
                                      <p:cBhvr>
                                        <p:cTn id="7" dur="1000"/>
                                        <p:tgtEl>
                                          <p:spTgt spid="193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a:extLst>
              <a:ext uri="{FF2B5EF4-FFF2-40B4-BE49-F238E27FC236}">
                <a16:creationId xmlns:a16="http://schemas.microsoft.com/office/drawing/2014/main" id="{76FE17F4-82C8-447C-B4D8-0A45CEA045ED}"/>
              </a:ext>
            </a:extLst>
          </p:cNvPr>
          <p:cNvSpPr>
            <a:spLocks noGrp="1" noChangeArrowheads="1"/>
          </p:cNvSpPr>
          <p:nvPr>
            <p:ph type="title"/>
          </p:nvPr>
        </p:nvSpPr>
        <p:spPr>
          <a:xfrm>
            <a:off x="457200" y="152400"/>
            <a:ext cx="8229600" cy="1219200"/>
          </a:xfrm>
        </p:spPr>
        <p:txBody>
          <a:bodyPr/>
          <a:lstStyle/>
          <a:p>
            <a:r>
              <a:rPr lang="en-US" altLang="en-US" sz="4000"/>
              <a:t>Jesus’ Merciful/Radical Teachings</a:t>
            </a:r>
          </a:p>
        </p:txBody>
      </p:sp>
      <p:sp>
        <p:nvSpPr>
          <p:cNvPr id="195587" name="Rectangle 3">
            <a:extLst>
              <a:ext uri="{FF2B5EF4-FFF2-40B4-BE49-F238E27FC236}">
                <a16:creationId xmlns:a16="http://schemas.microsoft.com/office/drawing/2014/main" id="{A718DF04-912E-486D-AAA8-9C3D256913E6}"/>
              </a:ext>
            </a:extLst>
          </p:cNvPr>
          <p:cNvSpPr>
            <a:spLocks noGrp="1" noChangeArrowheads="1"/>
          </p:cNvSpPr>
          <p:nvPr>
            <p:ph type="body" idx="1"/>
          </p:nvPr>
        </p:nvSpPr>
        <p:spPr>
          <a:xfrm>
            <a:off x="457200" y="1600200"/>
            <a:ext cx="8305800" cy="5257800"/>
          </a:xfrm>
        </p:spPr>
        <p:txBody>
          <a:bodyPr/>
          <a:lstStyle/>
          <a:p>
            <a:r>
              <a:rPr lang="en-US" altLang="en-US" dirty="0"/>
              <a:t>Parables of Jesus</a:t>
            </a:r>
            <a:endParaRPr lang="en-US" altLang="en-US" sz="2400" dirty="0"/>
          </a:p>
          <a:p>
            <a:pPr marL="463550" lvl="1" indent="-6350"/>
            <a:r>
              <a:rPr lang="en-US" altLang="en-US" dirty="0"/>
              <a:t> Luke has 37 parables</a:t>
            </a:r>
            <a:r>
              <a:rPr lang="en-US" altLang="en-US" sz="2400" dirty="0"/>
              <a:t> (Mark only 10; Matthew has 28)</a:t>
            </a:r>
          </a:p>
          <a:p>
            <a:r>
              <a:rPr lang="en-US" altLang="en-US" dirty="0"/>
              <a:t>What is a Parable?</a:t>
            </a:r>
          </a:p>
          <a:p>
            <a:pPr marL="463550" lvl="1" indent="-6350">
              <a:buFontTx/>
              <a:buNone/>
            </a:pPr>
            <a:r>
              <a:rPr lang="en-US" altLang="en-US" dirty="0"/>
              <a:t>“At its simplest a parable is a </a:t>
            </a:r>
            <a:r>
              <a:rPr lang="en-US" altLang="en-US" i="1" dirty="0"/>
              <a:t>metaphor or simile</a:t>
            </a:r>
            <a:br>
              <a:rPr lang="en-US" altLang="en-US" i="1" dirty="0"/>
            </a:br>
            <a:r>
              <a:rPr lang="en-US" altLang="en-US" dirty="0"/>
              <a:t>drawn from </a:t>
            </a:r>
            <a:r>
              <a:rPr lang="en-US" altLang="en-US" i="1" dirty="0"/>
              <a:t>nature or common life</a:t>
            </a:r>
            <a:r>
              <a:rPr lang="en-US" altLang="en-US" dirty="0"/>
              <a:t>,  </a:t>
            </a:r>
            <a:br>
              <a:rPr lang="en-US" altLang="en-US" dirty="0"/>
            </a:br>
            <a:r>
              <a:rPr lang="en-US" altLang="en-US" dirty="0"/>
              <a:t>arresting the hearer by its </a:t>
            </a:r>
            <a:r>
              <a:rPr lang="en-US" altLang="en-US" i="1" dirty="0"/>
              <a:t>vividness or strangeness,</a:t>
            </a:r>
            <a:br>
              <a:rPr lang="en-US" altLang="en-US" i="1" dirty="0"/>
            </a:br>
            <a:r>
              <a:rPr lang="en-US" altLang="en-US" dirty="0"/>
              <a:t>and leaving the mind in sufficient </a:t>
            </a:r>
            <a:r>
              <a:rPr lang="en-US" altLang="en-US" i="1" dirty="0"/>
              <a:t>doubt </a:t>
            </a:r>
            <a:br>
              <a:rPr lang="en-US" altLang="en-US" i="1" dirty="0"/>
            </a:br>
            <a:r>
              <a:rPr lang="en-US" altLang="en-US" dirty="0"/>
              <a:t>about its precise application </a:t>
            </a:r>
            <a:br>
              <a:rPr lang="en-US" altLang="en-US" dirty="0"/>
            </a:br>
            <a:r>
              <a:rPr lang="en-US" altLang="en-US" dirty="0"/>
              <a:t>to tease it into </a:t>
            </a:r>
            <a:r>
              <a:rPr lang="en-US" altLang="en-US" i="1" dirty="0"/>
              <a:t>active thought</a:t>
            </a:r>
            <a:r>
              <a:rPr lang="en-US" altLang="en-US" dirty="0"/>
              <a:t>.”</a:t>
            </a:r>
          </a:p>
          <a:p>
            <a:pPr marL="463550" lvl="1" indent="-6350">
              <a:buFontTx/>
              <a:buNone/>
            </a:pPr>
            <a:r>
              <a:rPr lang="en-US" altLang="en-US" sz="2000" dirty="0"/>
              <a:t>(C. H. Dodd, 1961. </a:t>
            </a:r>
            <a:r>
              <a:rPr lang="en-US" altLang="en-US" sz="2000" i="1" dirty="0"/>
              <a:t>The Parables of the Kingdom.</a:t>
            </a:r>
            <a:r>
              <a:rPr lang="en-US" altLang="en-US" sz="2000" dirty="0"/>
              <a:t>)</a:t>
            </a:r>
          </a:p>
          <a:p>
            <a:r>
              <a:rPr lang="en-US" altLang="en-US" sz="2800" dirty="0"/>
              <a:t>“Parables” by James C. Christensen</a:t>
            </a:r>
          </a:p>
        </p:txBody>
      </p:sp>
    </p:spTree>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6610" name="Picture 2">
            <a:hlinkClick r:id="rId2"/>
            <a:extLst>
              <a:ext uri="{FF2B5EF4-FFF2-40B4-BE49-F238E27FC236}">
                <a16:creationId xmlns:a16="http://schemas.microsoft.com/office/drawing/2014/main" id="{F99468FB-070F-4F72-9534-120C9EB4F8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144000" cy="68262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a:extLst>
              <a:ext uri="{FF2B5EF4-FFF2-40B4-BE49-F238E27FC236}">
                <a16:creationId xmlns:a16="http://schemas.microsoft.com/office/drawing/2014/main" id="{8CA58709-8283-4141-A347-BC906C7F0C22}"/>
              </a:ext>
            </a:extLst>
          </p:cNvPr>
          <p:cNvSpPr>
            <a:spLocks noGrp="1" noChangeArrowheads="1"/>
          </p:cNvSpPr>
          <p:nvPr>
            <p:ph type="title"/>
          </p:nvPr>
        </p:nvSpPr>
        <p:spPr/>
        <p:txBody>
          <a:bodyPr/>
          <a:lstStyle/>
          <a:p>
            <a:r>
              <a:rPr lang="en-US" altLang="en-US"/>
              <a:t>For Prayer and Reflection:</a:t>
            </a:r>
          </a:p>
        </p:txBody>
      </p:sp>
      <p:sp>
        <p:nvSpPr>
          <p:cNvPr id="194563" name="Rectangle 3">
            <a:extLst>
              <a:ext uri="{FF2B5EF4-FFF2-40B4-BE49-F238E27FC236}">
                <a16:creationId xmlns:a16="http://schemas.microsoft.com/office/drawing/2014/main" id="{53F544A8-BE2E-4C85-94D3-3CEF5CC39F84}"/>
              </a:ext>
            </a:extLst>
          </p:cNvPr>
          <p:cNvSpPr>
            <a:spLocks noGrp="1" noChangeArrowheads="1"/>
          </p:cNvSpPr>
          <p:nvPr>
            <p:ph type="body" idx="1"/>
          </p:nvPr>
        </p:nvSpPr>
        <p:spPr>
          <a:xfrm>
            <a:off x="304800" y="1295400"/>
            <a:ext cx="8839200" cy="5334000"/>
          </a:xfrm>
        </p:spPr>
        <p:txBody>
          <a:bodyPr/>
          <a:lstStyle/>
          <a:p>
            <a:pPr>
              <a:buFont typeface="Wingdings" panose="05000000000000000000" pitchFamily="2" charset="2"/>
              <a:buAutoNum type="arabicParenR"/>
            </a:pPr>
            <a:r>
              <a:rPr lang="en-US" altLang="en-US" sz="3000"/>
              <a:t>Choosing one of the discipleship “Call” stories: Which character can I imagine myself as? </a:t>
            </a:r>
            <a:br>
              <a:rPr lang="en-US" altLang="en-US" sz="3000"/>
            </a:br>
            <a:r>
              <a:rPr lang="en-US" altLang="en-US" sz="3000"/>
              <a:t>What does Jesus say to me when he “calls” me to follow him?  How do I respond?</a:t>
            </a:r>
          </a:p>
          <a:p>
            <a:pPr>
              <a:buFont typeface="Wingdings" panose="05000000000000000000" pitchFamily="2" charset="2"/>
              <a:buAutoNum type="arabicParenR"/>
            </a:pPr>
            <a:r>
              <a:rPr lang="en-US" altLang="en-US" sz="3000"/>
              <a:t>How has God’s healing touch manifested itself in my life recently?  How have I reacted?</a:t>
            </a:r>
          </a:p>
          <a:p>
            <a:pPr>
              <a:buFont typeface="Wingdings" panose="05000000000000000000" pitchFamily="2" charset="2"/>
              <a:buAutoNum type="arabicParenR"/>
            </a:pPr>
            <a:r>
              <a:rPr lang="en-US" altLang="en-US" sz="3000"/>
              <a:t>In what ways do I need Jesus’ healing action now?  Physically?  Emotionally?  Spiritually?</a:t>
            </a:r>
          </a:p>
        </p:txBody>
      </p:sp>
    </p:spTree>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a:extLst>
              <a:ext uri="{FF2B5EF4-FFF2-40B4-BE49-F238E27FC236}">
                <a16:creationId xmlns:a16="http://schemas.microsoft.com/office/drawing/2014/main" id="{E9E072AD-516E-4CC7-A07D-19698D2AEA76}"/>
              </a:ext>
            </a:extLst>
          </p:cNvPr>
          <p:cNvSpPr>
            <a:spLocks noGrp="1" noChangeArrowheads="1"/>
          </p:cNvSpPr>
          <p:nvPr>
            <p:ph type="title"/>
          </p:nvPr>
        </p:nvSpPr>
        <p:spPr/>
        <p:txBody>
          <a:bodyPr/>
          <a:lstStyle/>
          <a:p>
            <a:r>
              <a:rPr lang="en-US" altLang="en-US"/>
              <a:t>“Take Up Your Cross”</a:t>
            </a:r>
            <a:r>
              <a:rPr lang="en-US" altLang="en-US" sz="3600"/>
              <a:t> </a:t>
            </a:r>
            <a:r>
              <a:rPr lang="en-US" altLang="en-US" sz="3200"/>
              <a:t>(Marty Haugen)</a:t>
            </a:r>
          </a:p>
        </p:txBody>
      </p:sp>
      <p:sp>
        <p:nvSpPr>
          <p:cNvPr id="203779" name="Rectangle 3">
            <a:extLst>
              <a:ext uri="{FF2B5EF4-FFF2-40B4-BE49-F238E27FC236}">
                <a16:creationId xmlns:a16="http://schemas.microsoft.com/office/drawing/2014/main" id="{9794CA42-B742-4E2D-B621-8F9313D9FD66}"/>
              </a:ext>
            </a:extLst>
          </p:cNvPr>
          <p:cNvSpPr>
            <a:spLocks noGrp="1" noChangeArrowheads="1"/>
          </p:cNvSpPr>
          <p:nvPr>
            <p:ph type="body" idx="1"/>
          </p:nvPr>
        </p:nvSpPr>
        <p:spPr>
          <a:xfrm>
            <a:off x="457200" y="1600200"/>
            <a:ext cx="8305800" cy="5029200"/>
          </a:xfrm>
        </p:spPr>
        <p:txBody>
          <a:bodyPr/>
          <a:lstStyle/>
          <a:p>
            <a:r>
              <a:rPr lang="en-US" altLang="en-US" sz="2800" i="1">
                <a:latin typeface="Arial Narrow" panose="020B0606020202030204" pitchFamily="34" charset="0"/>
              </a:rPr>
              <a:t>The Feast of Life</a:t>
            </a:r>
            <a:r>
              <a:rPr lang="en-US" altLang="en-US" sz="2800">
                <a:latin typeface="Arial Narrow" panose="020B0606020202030204" pitchFamily="34" charset="0"/>
              </a:rPr>
              <a:t>, by Marty Haugen</a:t>
            </a:r>
          </a:p>
          <a:p>
            <a:r>
              <a:rPr lang="en-US" altLang="en-US" sz="2800">
                <a:latin typeface="Arial Narrow" panose="020B0606020202030204" pitchFamily="34" charset="0"/>
              </a:rPr>
              <a:t>Jesus began to tell his friends that he was going down to Jerusalem.  He said, “The Son of Man will suffer grievously, he will be rejected and be put to death, and on the third day, he will rise.” Then he said to all of us, “This is how you shall be my followers.”</a:t>
            </a:r>
            <a:r>
              <a:rPr lang="en-US" altLang="en-US" sz="2400">
                <a:latin typeface="Arial Narrow" panose="020B0606020202030204" pitchFamily="34" charset="0"/>
              </a:rPr>
              <a:t> (cf. Luke 9:51, 22-23)</a:t>
            </a:r>
          </a:p>
          <a:p>
            <a:r>
              <a:rPr lang="en-US" altLang="en-US" sz="2800" i="1">
                <a:latin typeface="Arial Narrow" panose="020B0606020202030204" pitchFamily="34" charset="0"/>
              </a:rPr>
              <a:t>Deny yourself, take up your cross, and follow me;</a:t>
            </a:r>
            <a:br>
              <a:rPr lang="en-US" altLang="en-US" sz="2800" i="1">
                <a:latin typeface="Arial Narrow" panose="020B0606020202030204" pitchFamily="34" charset="0"/>
              </a:rPr>
            </a:br>
            <a:r>
              <a:rPr lang="en-US" altLang="en-US" sz="2800" i="1">
                <a:latin typeface="Arial Narrow" panose="020B0606020202030204" pitchFamily="34" charset="0"/>
              </a:rPr>
              <a:t>deny yourself, take up your cross, and follow.</a:t>
            </a:r>
            <a:br>
              <a:rPr lang="en-US" altLang="en-US" sz="2800" i="1">
                <a:latin typeface="Arial Narrow" panose="020B0606020202030204" pitchFamily="34" charset="0"/>
              </a:rPr>
            </a:br>
            <a:r>
              <a:rPr lang="en-US" altLang="en-US" sz="2800" i="1">
                <a:latin typeface="Arial Narrow" panose="020B0606020202030204" pitchFamily="34" charset="0"/>
              </a:rPr>
              <a:t>Through grief and fear, through pain and loss, </a:t>
            </a:r>
            <a:br>
              <a:rPr lang="en-US" altLang="en-US" sz="2800" i="1">
                <a:latin typeface="Arial Narrow" panose="020B0606020202030204" pitchFamily="34" charset="0"/>
              </a:rPr>
            </a:br>
            <a:r>
              <a:rPr lang="en-US" altLang="en-US" sz="2800" i="1">
                <a:latin typeface="Arial Narrow" panose="020B0606020202030204" pitchFamily="34" charset="0"/>
              </a:rPr>
              <a:t>come follow me;</a:t>
            </a:r>
            <a:br>
              <a:rPr lang="en-US" altLang="en-US" sz="2800" i="1">
                <a:latin typeface="Arial Narrow" panose="020B0606020202030204" pitchFamily="34" charset="0"/>
              </a:rPr>
            </a:br>
            <a:r>
              <a:rPr lang="en-US" altLang="en-US" sz="2800" i="1">
                <a:latin typeface="Arial Narrow" panose="020B0606020202030204" pitchFamily="34" charset="0"/>
              </a:rPr>
              <a:t>deny yourself, take up your cross, and follow.</a:t>
            </a:r>
          </a:p>
        </p:txBody>
      </p:sp>
    </p:spTree>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a:extLst>
              <a:ext uri="{FF2B5EF4-FFF2-40B4-BE49-F238E27FC236}">
                <a16:creationId xmlns:a16="http://schemas.microsoft.com/office/drawing/2014/main" id="{5D19CD1E-F3B1-4836-96F3-C45CD5A8731D}"/>
              </a:ext>
            </a:extLst>
          </p:cNvPr>
          <p:cNvSpPr>
            <a:spLocks noGrp="1" noChangeArrowheads="1"/>
          </p:cNvSpPr>
          <p:nvPr>
            <p:ph type="title"/>
          </p:nvPr>
        </p:nvSpPr>
        <p:spPr/>
        <p:txBody>
          <a:bodyPr/>
          <a:lstStyle/>
          <a:p>
            <a:r>
              <a:rPr lang="en-US" altLang="en-US"/>
              <a:t>“Take Up Your Cross”</a:t>
            </a:r>
            <a:r>
              <a:rPr lang="en-US" altLang="en-US" sz="3600"/>
              <a:t> </a:t>
            </a:r>
            <a:r>
              <a:rPr lang="en-US" altLang="en-US" sz="3200"/>
              <a:t>(Marty Haugen)</a:t>
            </a:r>
          </a:p>
        </p:txBody>
      </p:sp>
      <p:sp>
        <p:nvSpPr>
          <p:cNvPr id="204803" name="Rectangle 3">
            <a:extLst>
              <a:ext uri="{FF2B5EF4-FFF2-40B4-BE49-F238E27FC236}">
                <a16:creationId xmlns:a16="http://schemas.microsoft.com/office/drawing/2014/main" id="{8DC43199-43E9-4A8E-BC60-8E17568EEF60}"/>
              </a:ext>
            </a:extLst>
          </p:cNvPr>
          <p:cNvSpPr>
            <a:spLocks noGrp="1" noChangeArrowheads="1"/>
          </p:cNvSpPr>
          <p:nvPr>
            <p:ph type="body" idx="1"/>
          </p:nvPr>
        </p:nvSpPr>
        <p:spPr>
          <a:xfrm>
            <a:off x="381000" y="1600200"/>
            <a:ext cx="8001000" cy="5029200"/>
          </a:xfrm>
        </p:spPr>
        <p:txBody>
          <a:bodyPr/>
          <a:lstStyle/>
          <a:p>
            <a:r>
              <a:rPr lang="en-US" altLang="en-US" sz="2800">
                <a:latin typeface="Arial Narrow" panose="020B0606020202030204" pitchFamily="34" charset="0"/>
              </a:rPr>
              <a:t>If you try to save your life, you will lose it,</a:t>
            </a:r>
            <a:br>
              <a:rPr lang="en-US" altLang="en-US" sz="2800">
                <a:latin typeface="Arial Narrow" panose="020B0606020202030204" pitchFamily="34" charset="0"/>
              </a:rPr>
            </a:br>
            <a:r>
              <a:rPr lang="en-US" altLang="en-US" sz="2800">
                <a:latin typeface="Arial Narrow" panose="020B0606020202030204" pitchFamily="34" charset="0"/>
              </a:rPr>
              <a:t>all your striving comes to nothing in the end;</a:t>
            </a:r>
            <a:br>
              <a:rPr lang="en-US" altLang="en-US" sz="2800">
                <a:latin typeface="Arial Narrow" panose="020B0606020202030204" pitchFamily="34" charset="0"/>
              </a:rPr>
            </a:br>
            <a:r>
              <a:rPr lang="en-US" altLang="en-US" sz="2800">
                <a:latin typeface="Arial Narrow" panose="020B0606020202030204" pitchFamily="34" charset="0"/>
              </a:rPr>
              <a:t>Offer up your life to me, and let me use it,</a:t>
            </a:r>
            <a:br>
              <a:rPr lang="en-US" altLang="en-US" sz="2800">
                <a:latin typeface="Arial Narrow" panose="020B0606020202030204" pitchFamily="34" charset="0"/>
              </a:rPr>
            </a:br>
            <a:r>
              <a:rPr lang="en-US" altLang="en-US" sz="2800">
                <a:latin typeface="Arial Narrow" panose="020B0606020202030204" pitchFamily="34" charset="0"/>
              </a:rPr>
              <a:t>and I will give your life to you again. </a:t>
            </a:r>
            <a:r>
              <a:rPr lang="en-US" altLang="en-US" sz="2400">
                <a:latin typeface="Arial Narrow" panose="020B0606020202030204" pitchFamily="34" charset="0"/>
              </a:rPr>
              <a:t>(Luke 9:24)</a:t>
            </a:r>
          </a:p>
          <a:p>
            <a:r>
              <a:rPr lang="en-US" altLang="en-US" sz="2800" i="1">
                <a:latin typeface="Arial Narrow" panose="020B0606020202030204" pitchFamily="34" charset="0"/>
              </a:rPr>
              <a:t>(Refrain)</a:t>
            </a:r>
          </a:p>
          <a:p>
            <a:r>
              <a:rPr lang="en-US" altLang="en-US" sz="2800">
                <a:latin typeface="Arial Narrow" panose="020B0606020202030204" pitchFamily="34" charset="0"/>
              </a:rPr>
              <a:t>As they were going along the road, a man said to Jesus,</a:t>
            </a:r>
            <a:br>
              <a:rPr lang="en-US" altLang="en-US" sz="2800">
                <a:latin typeface="Arial Narrow" panose="020B0606020202030204" pitchFamily="34" charset="0"/>
              </a:rPr>
            </a:br>
            <a:r>
              <a:rPr lang="en-US" altLang="en-US" sz="2800">
                <a:latin typeface="Arial Narrow" panose="020B0606020202030204" pitchFamily="34" charset="0"/>
              </a:rPr>
              <a:t>“I will follow you wherever you go.” And Jesus said to him, </a:t>
            </a:r>
            <a:br>
              <a:rPr lang="en-US" altLang="en-US" sz="2800">
                <a:latin typeface="Arial Narrow" panose="020B0606020202030204" pitchFamily="34" charset="0"/>
              </a:rPr>
            </a:br>
            <a:r>
              <a:rPr lang="en-US" altLang="en-US" sz="2800">
                <a:latin typeface="Arial Narrow" panose="020B0606020202030204" pitchFamily="34" charset="0"/>
              </a:rPr>
              <a:t>“Foxes have holes, and birds of the air have nests, </a:t>
            </a:r>
            <a:br>
              <a:rPr lang="en-US" altLang="en-US" sz="2800">
                <a:latin typeface="Arial Narrow" panose="020B0606020202030204" pitchFamily="34" charset="0"/>
              </a:rPr>
            </a:br>
            <a:r>
              <a:rPr lang="en-US" altLang="en-US" sz="2800">
                <a:latin typeface="Arial Narrow" panose="020B0606020202030204" pitchFamily="34" charset="0"/>
              </a:rPr>
              <a:t>but the Son of Man has nowhere to lay his head.”</a:t>
            </a:r>
            <a:br>
              <a:rPr lang="en-US" altLang="en-US" sz="2800">
                <a:latin typeface="Arial Narrow" panose="020B0606020202030204" pitchFamily="34" charset="0"/>
              </a:rPr>
            </a:br>
            <a:r>
              <a:rPr lang="en-US" altLang="en-US" sz="2400">
                <a:latin typeface="Arial Narrow" panose="020B0606020202030204" pitchFamily="34" charset="0"/>
              </a:rPr>
              <a:t>(Luke 9:57-58)</a:t>
            </a:r>
          </a:p>
        </p:txBody>
      </p:sp>
    </p:spTree>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a:extLst>
              <a:ext uri="{FF2B5EF4-FFF2-40B4-BE49-F238E27FC236}">
                <a16:creationId xmlns:a16="http://schemas.microsoft.com/office/drawing/2014/main" id="{83F14C08-F2A4-4FCA-9017-0BC0344D09CD}"/>
              </a:ext>
            </a:extLst>
          </p:cNvPr>
          <p:cNvSpPr>
            <a:spLocks noGrp="1" noChangeArrowheads="1"/>
          </p:cNvSpPr>
          <p:nvPr>
            <p:ph type="title"/>
          </p:nvPr>
        </p:nvSpPr>
        <p:spPr/>
        <p:txBody>
          <a:bodyPr/>
          <a:lstStyle/>
          <a:p>
            <a:r>
              <a:rPr lang="en-US" altLang="en-US"/>
              <a:t>“Take Up Your Cross”</a:t>
            </a:r>
            <a:r>
              <a:rPr lang="en-US" altLang="en-US" sz="3600"/>
              <a:t> </a:t>
            </a:r>
            <a:r>
              <a:rPr lang="en-US" altLang="en-US" sz="3200"/>
              <a:t>(Marty Haugen)</a:t>
            </a:r>
          </a:p>
        </p:txBody>
      </p:sp>
      <p:sp>
        <p:nvSpPr>
          <p:cNvPr id="205827" name="Rectangle 3">
            <a:extLst>
              <a:ext uri="{FF2B5EF4-FFF2-40B4-BE49-F238E27FC236}">
                <a16:creationId xmlns:a16="http://schemas.microsoft.com/office/drawing/2014/main" id="{9FCF7AE5-FE81-420B-9648-999296E13596}"/>
              </a:ext>
            </a:extLst>
          </p:cNvPr>
          <p:cNvSpPr>
            <a:spLocks noGrp="1" noChangeArrowheads="1"/>
          </p:cNvSpPr>
          <p:nvPr>
            <p:ph type="body" idx="1"/>
          </p:nvPr>
        </p:nvSpPr>
        <p:spPr>
          <a:xfrm>
            <a:off x="457200" y="1600200"/>
            <a:ext cx="8229600" cy="5257800"/>
          </a:xfrm>
        </p:spPr>
        <p:txBody>
          <a:bodyPr/>
          <a:lstStyle/>
          <a:p>
            <a:r>
              <a:rPr lang="en-US" altLang="en-US" sz="2800" dirty="0">
                <a:latin typeface="Arial Narrow" panose="020B0606020202030204" pitchFamily="34" charset="0"/>
              </a:rPr>
              <a:t>Another said, “I will follow you, Lord;</a:t>
            </a:r>
            <a:br>
              <a:rPr lang="en-US" altLang="en-US" sz="2800" dirty="0">
                <a:latin typeface="Arial Narrow" panose="020B0606020202030204" pitchFamily="34" charset="0"/>
              </a:rPr>
            </a:br>
            <a:r>
              <a:rPr lang="en-US" altLang="en-US" sz="2800" dirty="0">
                <a:latin typeface="Arial Narrow" panose="020B0606020202030204" pitchFamily="34" charset="0"/>
              </a:rPr>
              <a:t>but first let me say farewell at home.”</a:t>
            </a:r>
            <a:br>
              <a:rPr lang="en-US" altLang="en-US" sz="2800" dirty="0">
                <a:latin typeface="Arial Narrow" panose="020B0606020202030204" pitchFamily="34" charset="0"/>
              </a:rPr>
            </a:br>
            <a:r>
              <a:rPr lang="en-US" altLang="en-US" sz="2800" dirty="0">
                <a:latin typeface="Arial Narrow" panose="020B0606020202030204" pitchFamily="34" charset="0"/>
              </a:rPr>
              <a:t>Jesus said to him, “No one who puts a hand to the plow and looks back is fit for the kingdom of God.” </a:t>
            </a:r>
            <a:r>
              <a:rPr lang="en-US" altLang="en-US" sz="2400" dirty="0">
                <a:latin typeface="Arial Narrow" panose="020B0606020202030204" pitchFamily="34" charset="0"/>
              </a:rPr>
              <a:t>(Luke 9:61-62)</a:t>
            </a:r>
            <a:endParaRPr lang="en-US" altLang="en-US" sz="2800" dirty="0">
              <a:latin typeface="Arial Narrow" panose="020B0606020202030204" pitchFamily="34" charset="0"/>
            </a:endParaRPr>
          </a:p>
          <a:p>
            <a:r>
              <a:rPr lang="en-US" altLang="en-US" sz="2800" i="1" dirty="0">
                <a:latin typeface="Arial Narrow" panose="020B0606020202030204" pitchFamily="34" charset="0"/>
              </a:rPr>
              <a:t>(Refrain)</a:t>
            </a:r>
          </a:p>
          <a:p>
            <a:r>
              <a:rPr lang="en-US" altLang="en-US" sz="2800" dirty="0">
                <a:latin typeface="Arial Narrow" panose="020B0606020202030204" pitchFamily="34" charset="0"/>
              </a:rPr>
              <a:t>And if you should gain the world in all its glory,</a:t>
            </a:r>
            <a:br>
              <a:rPr lang="en-US" altLang="en-US" sz="2800" dirty="0">
                <a:latin typeface="Arial Narrow" panose="020B0606020202030204" pitchFamily="34" charset="0"/>
              </a:rPr>
            </a:br>
            <a:r>
              <a:rPr lang="en-US" altLang="en-US" sz="2800" dirty="0">
                <a:latin typeface="Arial Narrow" panose="020B0606020202030204" pitchFamily="34" charset="0"/>
              </a:rPr>
              <a:t>all the power and the riches and the fame,</a:t>
            </a:r>
            <a:br>
              <a:rPr lang="en-US" altLang="en-US" sz="2800" dirty="0">
                <a:latin typeface="Arial Narrow" panose="020B0606020202030204" pitchFamily="34" charset="0"/>
              </a:rPr>
            </a:br>
            <a:r>
              <a:rPr lang="en-US" altLang="en-US" sz="2800" dirty="0">
                <a:latin typeface="Arial Narrow" panose="020B0606020202030204" pitchFamily="34" charset="0"/>
              </a:rPr>
              <a:t>when you face the day of death, what is your story?</a:t>
            </a:r>
            <a:br>
              <a:rPr lang="en-US" altLang="en-US" sz="2800" dirty="0">
                <a:latin typeface="Arial Narrow" panose="020B0606020202030204" pitchFamily="34" charset="0"/>
              </a:rPr>
            </a:br>
            <a:r>
              <a:rPr lang="en-US" altLang="en-US" sz="2800" dirty="0">
                <a:latin typeface="Arial Narrow" panose="020B0606020202030204" pitchFamily="34" charset="0"/>
              </a:rPr>
              <a:t>And what becomes of all that you have claimed?</a:t>
            </a:r>
            <a:br>
              <a:rPr lang="en-US" altLang="en-US" sz="2400" dirty="0">
                <a:latin typeface="Arial Narrow" panose="020B0606020202030204" pitchFamily="34" charset="0"/>
              </a:rPr>
            </a:br>
            <a:r>
              <a:rPr lang="en-US" altLang="en-US" sz="2400" dirty="0">
                <a:latin typeface="Arial Narrow" panose="020B0606020202030204" pitchFamily="34" charset="0"/>
              </a:rPr>
              <a:t>(Luke 9:25)</a:t>
            </a:r>
          </a:p>
          <a:p>
            <a:r>
              <a:rPr lang="en-US" altLang="en-US" sz="2800" i="1" dirty="0">
                <a:latin typeface="Arial Narrow" panose="020B0606020202030204" pitchFamily="34" charset="0"/>
              </a:rPr>
              <a:t>(Refrain)</a:t>
            </a:r>
            <a:endParaRPr lang="en-US" altLang="en-US" sz="2800" dirty="0">
              <a:latin typeface="Arial Narrow" panose="020B0606020202030204" pitchFamily="34" charset="0"/>
            </a:endParaRPr>
          </a:p>
        </p:txBody>
      </p:sp>
    </p:spTree>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a:extLst>
              <a:ext uri="{FF2B5EF4-FFF2-40B4-BE49-F238E27FC236}">
                <a16:creationId xmlns:a16="http://schemas.microsoft.com/office/drawing/2014/main" id="{A40950F5-553B-48A1-9015-83B8CA47C82A}"/>
              </a:ext>
            </a:extLst>
          </p:cNvPr>
          <p:cNvSpPr>
            <a:spLocks noGrp="1" noChangeArrowheads="1"/>
          </p:cNvSpPr>
          <p:nvPr>
            <p:ph type="title"/>
          </p:nvPr>
        </p:nvSpPr>
        <p:spPr/>
        <p:txBody>
          <a:bodyPr/>
          <a:lstStyle/>
          <a:p>
            <a:r>
              <a:rPr lang="en-US" altLang="en-US"/>
              <a:t>For Prayer and Reflection:</a:t>
            </a:r>
          </a:p>
        </p:txBody>
      </p:sp>
      <p:sp>
        <p:nvSpPr>
          <p:cNvPr id="206851" name="Rectangle 3">
            <a:extLst>
              <a:ext uri="{FF2B5EF4-FFF2-40B4-BE49-F238E27FC236}">
                <a16:creationId xmlns:a16="http://schemas.microsoft.com/office/drawing/2014/main" id="{1E85AE27-7F60-47E7-9C34-8FE92EE4A4AE}"/>
              </a:ext>
            </a:extLst>
          </p:cNvPr>
          <p:cNvSpPr>
            <a:spLocks noGrp="1" noChangeArrowheads="1"/>
          </p:cNvSpPr>
          <p:nvPr>
            <p:ph type="body" idx="1"/>
          </p:nvPr>
        </p:nvSpPr>
        <p:spPr>
          <a:xfrm>
            <a:off x="381000" y="1600200"/>
            <a:ext cx="8305800" cy="5029200"/>
          </a:xfrm>
        </p:spPr>
        <p:txBody>
          <a:bodyPr/>
          <a:lstStyle/>
          <a:p>
            <a:pPr marL="463550" indent="-463550"/>
            <a:r>
              <a:rPr lang="en-US" altLang="en-US" sz="3000"/>
              <a:t>Rereading Luke’s version of Jesus’ beatitudes &amp; woes, what strikes me (6:20-26)?  Why?</a:t>
            </a:r>
          </a:p>
          <a:p>
            <a:pPr marL="463550" indent="-463550"/>
            <a:r>
              <a:rPr lang="en-US" altLang="en-US" sz="3000"/>
              <a:t>When do I tend to condemn, and when to forgive? What are the “planks” in my eyes (6:37-42)?</a:t>
            </a:r>
          </a:p>
          <a:p>
            <a:pPr marL="463550" indent="-463550"/>
            <a:r>
              <a:rPr lang="en-US" altLang="en-US" sz="3000"/>
              <a:t>What is holding me back from a greater commitment to living my Christian vocation? </a:t>
            </a:r>
            <a:br>
              <a:rPr lang="en-US" altLang="en-US" sz="3000"/>
            </a:br>
            <a:r>
              <a:rPr lang="en-US" altLang="en-US" sz="3000"/>
              <a:t>What attachments do I need to let go of in order to live as a devoted disciple of Jesus?</a:t>
            </a:r>
          </a:p>
        </p:txBody>
      </p:sp>
    </p:spTree>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a:extLst>
              <a:ext uri="{FF2B5EF4-FFF2-40B4-BE49-F238E27FC236}">
                <a16:creationId xmlns:a16="http://schemas.microsoft.com/office/drawing/2014/main" id="{57F278C1-4701-474C-8E0A-CC109502CCF9}"/>
              </a:ext>
            </a:extLst>
          </p:cNvPr>
          <p:cNvSpPr>
            <a:spLocks noGrp="1" noChangeArrowheads="1"/>
          </p:cNvSpPr>
          <p:nvPr>
            <p:ph type="ctrTitle"/>
          </p:nvPr>
        </p:nvSpPr>
        <p:spPr>
          <a:xfrm>
            <a:off x="1066800" y="1997075"/>
            <a:ext cx="7772400" cy="1508125"/>
          </a:xfrm>
        </p:spPr>
        <p:txBody>
          <a:bodyPr/>
          <a:lstStyle/>
          <a:p>
            <a:r>
              <a:rPr lang="en-US" altLang="en-US" sz="4800" i="1">
                <a:solidFill>
                  <a:schemeClr val="hlink"/>
                </a:solidFill>
              </a:rPr>
              <a:t>“God’s Spirit Is Upon Me” </a:t>
            </a:r>
            <a:br>
              <a:rPr lang="en-US" altLang="en-US" sz="4800" i="1">
                <a:solidFill>
                  <a:schemeClr val="hlink"/>
                </a:solidFill>
              </a:rPr>
            </a:br>
            <a:r>
              <a:rPr lang="en-US" altLang="en-US" sz="4000" i="1">
                <a:solidFill>
                  <a:schemeClr val="hlink"/>
                </a:solidFill>
              </a:rPr>
              <a:t>A Retreat with the Gospel of Luke</a:t>
            </a:r>
          </a:p>
        </p:txBody>
      </p:sp>
      <p:sp>
        <p:nvSpPr>
          <p:cNvPr id="209923" name="Rectangle 3">
            <a:extLst>
              <a:ext uri="{FF2B5EF4-FFF2-40B4-BE49-F238E27FC236}">
                <a16:creationId xmlns:a16="http://schemas.microsoft.com/office/drawing/2014/main" id="{9EA016FE-6384-4053-9A65-E2B727EF7811}"/>
              </a:ext>
            </a:extLst>
          </p:cNvPr>
          <p:cNvSpPr>
            <a:spLocks noGrp="1" noChangeArrowheads="1"/>
          </p:cNvSpPr>
          <p:nvPr>
            <p:ph type="subTitle" idx="1"/>
          </p:nvPr>
        </p:nvSpPr>
        <p:spPr>
          <a:xfrm>
            <a:off x="990600" y="4572000"/>
            <a:ext cx="8153400" cy="2286000"/>
          </a:xfrm>
        </p:spPr>
        <p:txBody>
          <a:bodyPr/>
          <a:lstStyle/>
          <a:p>
            <a:r>
              <a:rPr lang="en-US" altLang="en-US" b="1"/>
              <a:t>Tuesday, July 17:</a:t>
            </a:r>
            <a:br>
              <a:rPr lang="en-US" altLang="en-US" b="1"/>
            </a:br>
            <a:r>
              <a:rPr lang="en-US" altLang="en-US"/>
              <a:t>Jesus Reaches Out to Women &amp; Children,</a:t>
            </a:r>
            <a:br>
              <a:rPr lang="en-US" altLang="en-US"/>
            </a:br>
            <a:r>
              <a:rPr lang="en-US" altLang="en-US"/>
              <a:t>Lepers &amp; Outcasts, Tax Collectors &amp; Sinners</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a:extLst>
              <a:ext uri="{FF2B5EF4-FFF2-40B4-BE49-F238E27FC236}">
                <a16:creationId xmlns:a16="http://schemas.microsoft.com/office/drawing/2014/main" id="{59D8D805-679A-4114-83F9-22E41FCCD06C}"/>
              </a:ext>
            </a:extLst>
          </p:cNvPr>
          <p:cNvSpPr>
            <a:spLocks noGrp="1" noChangeArrowheads="1"/>
          </p:cNvSpPr>
          <p:nvPr>
            <p:ph type="title"/>
          </p:nvPr>
        </p:nvSpPr>
        <p:spPr/>
        <p:txBody>
          <a:bodyPr/>
          <a:lstStyle/>
          <a:p>
            <a:r>
              <a:rPr lang="en-US" altLang="en-US"/>
              <a:t>For Prayer and Reflection:</a:t>
            </a:r>
          </a:p>
        </p:txBody>
      </p:sp>
      <p:sp>
        <p:nvSpPr>
          <p:cNvPr id="224259" name="Rectangle 3">
            <a:extLst>
              <a:ext uri="{FF2B5EF4-FFF2-40B4-BE49-F238E27FC236}">
                <a16:creationId xmlns:a16="http://schemas.microsoft.com/office/drawing/2014/main" id="{6D9E5BA5-EB40-4DC4-9ED4-9BD8041D397B}"/>
              </a:ext>
            </a:extLst>
          </p:cNvPr>
          <p:cNvSpPr>
            <a:spLocks noGrp="1" noChangeArrowheads="1"/>
          </p:cNvSpPr>
          <p:nvPr>
            <p:ph type="body" idx="1"/>
          </p:nvPr>
        </p:nvSpPr>
        <p:spPr>
          <a:xfrm>
            <a:off x="533400" y="1905000"/>
            <a:ext cx="8382000" cy="4953000"/>
          </a:xfrm>
        </p:spPr>
        <p:txBody>
          <a:bodyPr/>
          <a:lstStyle/>
          <a:p>
            <a:pPr>
              <a:spcBef>
                <a:spcPct val="80000"/>
              </a:spcBef>
              <a:buFont typeface="Wingdings" panose="05000000000000000000" pitchFamily="2" charset="2"/>
              <a:buAutoNum type="arabicParenR"/>
            </a:pPr>
            <a:r>
              <a:rPr lang="en-US" altLang="en-US" sz="2400"/>
              <a:t>What kinds of people do I consider “unclean” today? Whom do I sometimes try to avoid? Why? What does Jesus tell me about my relationships with these people?</a:t>
            </a:r>
          </a:p>
          <a:p>
            <a:pPr>
              <a:spcBef>
                <a:spcPct val="80000"/>
              </a:spcBef>
              <a:buFont typeface="Wingdings" panose="05000000000000000000" pitchFamily="2" charset="2"/>
              <a:buAutoNum type="arabicParenR"/>
            </a:pPr>
            <a:r>
              <a:rPr lang="en-US" altLang="en-US" sz="2400"/>
              <a:t>Do some people avoid me, treat me like an outcast, or see me as “unclean” in some way?  Why? How does Jesus reach out to me, embrace me, accept me?  How do I feel when he touches me?</a:t>
            </a:r>
          </a:p>
          <a:p>
            <a:pPr>
              <a:spcBef>
                <a:spcPct val="80000"/>
              </a:spcBef>
              <a:buFont typeface="Wingdings" panose="05000000000000000000" pitchFamily="2" charset="2"/>
              <a:buAutoNum type="arabicParenR"/>
            </a:pPr>
            <a:r>
              <a:rPr lang="en-US" altLang="en-US" sz="2400" i="1"/>
              <a:t>Contemplation</a:t>
            </a:r>
            <a:r>
              <a:rPr lang="en-US" altLang="en-US" sz="2400"/>
              <a:t>: I imagine myself as the woman in one of the above stories from Luke’s Gospel, and hold a dialogue with Jesus. What do I say to him, and how does he respond to me?</a:t>
            </a:r>
            <a:r>
              <a:rPr lang="en-US" altLang="en-US" sz="2800"/>
              <a:t>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a:extLst>
              <a:ext uri="{FF2B5EF4-FFF2-40B4-BE49-F238E27FC236}">
                <a16:creationId xmlns:a16="http://schemas.microsoft.com/office/drawing/2014/main" id="{35B91CF7-4FB4-4F87-9D58-482B8AFED347}"/>
              </a:ext>
            </a:extLst>
          </p:cNvPr>
          <p:cNvSpPr>
            <a:spLocks noGrp="1" noChangeArrowheads="1"/>
          </p:cNvSpPr>
          <p:nvPr>
            <p:ph type="title"/>
          </p:nvPr>
        </p:nvSpPr>
        <p:spPr>
          <a:xfrm>
            <a:off x="5867400" y="228600"/>
            <a:ext cx="2971800" cy="3505200"/>
          </a:xfrm>
        </p:spPr>
        <p:txBody>
          <a:bodyPr/>
          <a:lstStyle/>
          <a:p>
            <a:r>
              <a:rPr lang="en-US" altLang="en-US"/>
              <a:t>Jesus &amp; Zachaeus </a:t>
            </a:r>
            <a:br>
              <a:rPr lang="en-US" altLang="en-US"/>
            </a:br>
            <a:br>
              <a:rPr lang="en-US" altLang="en-US"/>
            </a:br>
            <a:r>
              <a:rPr lang="en-US" altLang="en-US" sz="3600"/>
              <a:t>by Sieger K</a:t>
            </a:r>
            <a:r>
              <a:rPr lang="en-US" altLang="en-US" sz="3600">
                <a:cs typeface="Tahoma" panose="020B0604030504040204" pitchFamily="34" charset="0"/>
              </a:rPr>
              <a:t>ö</a:t>
            </a:r>
            <a:r>
              <a:rPr lang="en-US" altLang="en-US" sz="3600"/>
              <a:t>der</a:t>
            </a:r>
          </a:p>
        </p:txBody>
      </p:sp>
      <p:pic>
        <p:nvPicPr>
          <p:cNvPr id="220163" name="Picture 3">
            <a:extLst>
              <a:ext uri="{FF2B5EF4-FFF2-40B4-BE49-F238E27FC236}">
                <a16:creationId xmlns:a16="http://schemas.microsoft.com/office/drawing/2014/main" id="{D8347BE3-738E-46DF-8BE4-76AC0E514D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127625"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a:extLst>
              <a:ext uri="{FF2B5EF4-FFF2-40B4-BE49-F238E27FC236}">
                <a16:creationId xmlns:a16="http://schemas.microsoft.com/office/drawing/2014/main" id="{140EFEB2-E0C4-44AB-B558-C122C1F9BC07}"/>
              </a:ext>
            </a:extLst>
          </p:cNvPr>
          <p:cNvSpPr>
            <a:spLocks noGrp="1" noChangeArrowheads="1"/>
          </p:cNvSpPr>
          <p:nvPr>
            <p:ph type="title"/>
          </p:nvPr>
        </p:nvSpPr>
        <p:spPr/>
        <p:txBody>
          <a:bodyPr/>
          <a:lstStyle/>
          <a:p>
            <a:r>
              <a:rPr lang="en-US" altLang="en-US"/>
              <a:t>Other Themes in Luke</a:t>
            </a:r>
          </a:p>
        </p:txBody>
      </p:sp>
      <p:sp>
        <p:nvSpPr>
          <p:cNvPr id="232451" name="Rectangle 3">
            <a:extLst>
              <a:ext uri="{FF2B5EF4-FFF2-40B4-BE49-F238E27FC236}">
                <a16:creationId xmlns:a16="http://schemas.microsoft.com/office/drawing/2014/main" id="{B678EA02-FC59-4FE5-BF05-0C12E40C594C}"/>
              </a:ext>
            </a:extLst>
          </p:cNvPr>
          <p:cNvSpPr>
            <a:spLocks noGrp="1" noChangeArrowheads="1"/>
          </p:cNvSpPr>
          <p:nvPr>
            <p:ph type="body" idx="1"/>
          </p:nvPr>
        </p:nvSpPr>
        <p:spPr/>
        <p:txBody>
          <a:bodyPr/>
          <a:lstStyle/>
          <a:p>
            <a:r>
              <a:rPr lang="en-US" altLang="en-US" dirty="0"/>
              <a:t>Eschatology (end of time; reign of God)</a:t>
            </a:r>
          </a:p>
          <a:p>
            <a:pPr lvl="1"/>
            <a:r>
              <a:rPr lang="en-US" altLang="en-US" dirty="0"/>
              <a:t>Belief in the Resurrection of the Dead</a:t>
            </a:r>
          </a:p>
          <a:p>
            <a:r>
              <a:rPr lang="en-US" altLang="en-US" dirty="0"/>
              <a:t>Use of Money &amp; Possessions</a:t>
            </a:r>
          </a:p>
          <a:p>
            <a:pPr lvl="1"/>
            <a:r>
              <a:rPr lang="en-US" altLang="en-US" dirty="0"/>
              <a:t>Illustrated in </a:t>
            </a:r>
            <a:r>
              <a:rPr lang="en-US" altLang="en-US" i="1" dirty="0"/>
              <a:t>many </a:t>
            </a:r>
            <a:r>
              <a:rPr lang="en-US" altLang="en-US" dirty="0"/>
              <a:t>parables</a:t>
            </a:r>
            <a:r>
              <a:rPr lang="en-US" altLang="en-US" sz="2000" dirty="0"/>
              <a:t> </a:t>
            </a:r>
            <a:endParaRPr lang="en-US" altLang="en-US" sz="2400" dirty="0"/>
          </a:p>
          <a:p>
            <a:r>
              <a:rPr lang="en-US" altLang="en-US" dirty="0"/>
              <a:t>Giving &amp; Receiving Hospitality</a:t>
            </a:r>
          </a:p>
          <a:p>
            <a:pPr lvl="1"/>
            <a:r>
              <a:rPr lang="en-US" altLang="en-US" dirty="0"/>
              <a:t>Esp. the dinner and parables of 14:7-24</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a:extLst>
              <a:ext uri="{FF2B5EF4-FFF2-40B4-BE49-F238E27FC236}">
                <a16:creationId xmlns:a16="http://schemas.microsoft.com/office/drawing/2014/main" id="{917222C3-2DCB-4B36-B7CA-10AFB8D63FF6}"/>
              </a:ext>
            </a:extLst>
          </p:cNvPr>
          <p:cNvSpPr>
            <a:spLocks noGrp="1" noChangeArrowheads="1"/>
          </p:cNvSpPr>
          <p:nvPr>
            <p:ph type="title"/>
          </p:nvPr>
        </p:nvSpPr>
        <p:spPr/>
        <p:txBody>
          <a:bodyPr/>
          <a:lstStyle/>
          <a:p>
            <a:r>
              <a:rPr lang="en-US" altLang="en-US" i="1"/>
              <a:t>The Banquet</a:t>
            </a:r>
            <a:r>
              <a:rPr lang="en-US" altLang="en-US" sz="3600"/>
              <a:t>  (by Marty Haugen)</a:t>
            </a:r>
          </a:p>
        </p:txBody>
      </p:sp>
      <p:sp>
        <p:nvSpPr>
          <p:cNvPr id="233475" name="Rectangle 3">
            <a:extLst>
              <a:ext uri="{FF2B5EF4-FFF2-40B4-BE49-F238E27FC236}">
                <a16:creationId xmlns:a16="http://schemas.microsoft.com/office/drawing/2014/main" id="{70AEAB3B-3EED-45B5-954E-12902ED61EE9}"/>
              </a:ext>
            </a:extLst>
          </p:cNvPr>
          <p:cNvSpPr>
            <a:spLocks noGrp="1" noChangeArrowheads="1"/>
          </p:cNvSpPr>
          <p:nvPr>
            <p:ph type="body" idx="1"/>
          </p:nvPr>
        </p:nvSpPr>
        <p:spPr/>
        <p:txBody>
          <a:bodyPr/>
          <a:lstStyle/>
          <a:p>
            <a:pPr>
              <a:spcBef>
                <a:spcPct val="80000"/>
              </a:spcBef>
            </a:pPr>
            <a:r>
              <a:rPr lang="en-US" altLang="en-US" sz="2400"/>
              <a:t>The Reign of God is like a banquet, </a:t>
            </a:r>
            <a:br>
              <a:rPr lang="en-US" altLang="en-US" sz="2400"/>
            </a:br>
            <a:r>
              <a:rPr lang="en-US" altLang="en-US" sz="2400"/>
              <a:t>and the host says to the servants,</a:t>
            </a:r>
            <a:br>
              <a:rPr lang="en-US" altLang="en-US" sz="2400"/>
            </a:br>
            <a:r>
              <a:rPr lang="en-US" altLang="en-US" sz="2400"/>
              <a:t>“Go and call those invited, and say to them, </a:t>
            </a:r>
            <a:br>
              <a:rPr lang="en-US" altLang="en-US" sz="2400"/>
            </a:br>
            <a:r>
              <a:rPr lang="en-US" altLang="en-US" sz="2400"/>
              <a:t>‘Come, for everything is ready now.’”</a:t>
            </a:r>
          </a:p>
          <a:p>
            <a:pPr>
              <a:spcBef>
                <a:spcPct val="80000"/>
              </a:spcBef>
            </a:pPr>
            <a:r>
              <a:rPr lang="en-US" altLang="en-US" sz="2400"/>
              <a:t>“A deal’s come up for some real estate,</a:t>
            </a:r>
            <a:br>
              <a:rPr lang="en-US" altLang="en-US" sz="2400"/>
            </a:br>
            <a:r>
              <a:rPr lang="en-US" altLang="en-US" sz="2400"/>
              <a:t>and there’s a meeting; I can’t be late.</a:t>
            </a:r>
            <a:br>
              <a:rPr lang="en-US" altLang="en-US" sz="2400"/>
            </a:br>
            <a:r>
              <a:rPr lang="en-US" altLang="en-US" sz="2400"/>
              <a:t>My apologies, but I just can make it.”</a:t>
            </a:r>
          </a:p>
          <a:p>
            <a:pPr>
              <a:spcBef>
                <a:spcPct val="80000"/>
              </a:spcBef>
            </a:pPr>
            <a:r>
              <a:rPr lang="en-US" altLang="en-US" sz="2400"/>
              <a:t>“Just got a brand new SUV – </a:t>
            </a:r>
            <a:br>
              <a:rPr lang="en-US" altLang="en-US" sz="2400"/>
            </a:br>
            <a:r>
              <a:rPr lang="en-US" altLang="en-US" sz="2400"/>
              <a:t>I got to break it in gingerly.</a:t>
            </a:r>
            <a:br>
              <a:rPr lang="en-US" altLang="en-US" sz="2400"/>
            </a:br>
            <a:r>
              <a:rPr lang="en-US" altLang="en-US" sz="2400"/>
              <a:t>My apologies, but I just can’t make it.”</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a:extLst>
              <a:ext uri="{FF2B5EF4-FFF2-40B4-BE49-F238E27FC236}">
                <a16:creationId xmlns:a16="http://schemas.microsoft.com/office/drawing/2014/main" id="{0FE7EA8A-7B5D-4588-A202-796E12107E25}"/>
              </a:ext>
            </a:extLst>
          </p:cNvPr>
          <p:cNvSpPr>
            <a:spLocks noGrp="1" noChangeArrowheads="1"/>
          </p:cNvSpPr>
          <p:nvPr>
            <p:ph type="title"/>
          </p:nvPr>
        </p:nvSpPr>
        <p:spPr/>
        <p:txBody>
          <a:bodyPr/>
          <a:lstStyle/>
          <a:p>
            <a:r>
              <a:rPr lang="en-US" altLang="en-US" i="1"/>
              <a:t>The Banquet</a:t>
            </a:r>
            <a:r>
              <a:rPr lang="en-US" altLang="en-US" sz="3600"/>
              <a:t>  (by Marty Haugen)</a:t>
            </a:r>
          </a:p>
        </p:txBody>
      </p:sp>
      <p:sp>
        <p:nvSpPr>
          <p:cNvPr id="234499" name="Rectangle 3">
            <a:extLst>
              <a:ext uri="{FF2B5EF4-FFF2-40B4-BE49-F238E27FC236}">
                <a16:creationId xmlns:a16="http://schemas.microsoft.com/office/drawing/2014/main" id="{BB4FC094-34E9-4973-A2EF-1E1AE43B2C95}"/>
              </a:ext>
            </a:extLst>
          </p:cNvPr>
          <p:cNvSpPr>
            <a:spLocks noGrp="1" noChangeArrowheads="1"/>
          </p:cNvSpPr>
          <p:nvPr>
            <p:ph type="body" idx="1"/>
          </p:nvPr>
        </p:nvSpPr>
        <p:spPr>
          <a:xfrm>
            <a:off x="533400" y="1905000"/>
            <a:ext cx="8610600" cy="4953000"/>
          </a:xfrm>
        </p:spPr>
        <p:txBody>
          <a:bodyPr/>
          <a:lstStyle/>
          <a:p>
            <a:pPr>
              <a:spcBef>
                <a:spcPct val="80000"/>
              </a:spcBef>
            </a:pPr>
            <a:r>
              <a:rPr lang="en-US" altLang="en-US" sz="2400" dirty="0"/>
              <a:t>“We’ve just been married a week or two. </a:t>
            </a:r>
            <a:br>
              <a:rPr lang="en-US" altLang="en-US" sz="2400" dirty="0"/>
            </a:br>
            <a:r>
              <a:rPr lang="en-US" altLang="en-US" sz="2400" dirty="0"/>
              <a:t>We’ve got important things to do.</a:t>
            </a:r>
            <a:br>
              <a:rPr lang="en-US" altLang="en-US" sz="2400" dirty="0"/>
            </a:br>
            <a:r>
              <a:rPr lang="en-US" altLang="en-US" sz="2400" dirty="0"/>
              <a:t>You must understand that we just can’t make it.”</a:t>
            </a:r>
          </a:p>
          <a:p>
            <a:pPr>
              <a:spcBef>
                <a:spcPct val="80000"/>
              </a:spcBef>
            </a:pPr>
            <a:r>
              <a:rPr lang="en-US" altLang="en-US" sz="2400" dirty="0"/>
              <a:t>The Reign of God is like a banquet, and the host says,</a:t>
            </a:r>
            <a:br>
              <a:rPr lang="en-US" altLang="en-US" sz="2400" dirty="0"/>
            </a:br>
            <a:r>
              <a:rPr lang="en-US" altLang="en-US" sz="2400" dirty="0"/>
              <a:t>“If they will not come, go and welcome everyone.</a:t>
            </a:r>
            <a:br>
              <a:rPr lang="en-US" altLang="en-US" sz="2400" dirty="0"/>
            </a:br>
            <a:r>
              <a:rPr lang="en-US" altLang="en-US" sz="2400" dirty="0"/>
              <a:t>Go out to the lanes and byways, alleyways and open highways; welcome every person that you meet.</a:t>
            </a:r>
          </a:p>
          <a:p>
            <a:pPr>
              <a:spcBef>
                <a:spcPct val="80000"/>
              </a:spcBef>
            </a:pPr>
            <a:r>
              <a:rPr lang="en-US" altLang="en-US" sz="2400" dirty="0"/>
              <a:t>Gather all the poor &amp; lame, robbed of power, class &amp; name, those who make their homes on curb and street – </a:t>
            </a:r>
            <a:br>
              <a:rPr lang="en-US" altLang="en-US" sz="2400" dirty="0"/>
            </a:br>
            <a:r>
              <a:rPr lang="en-US" altLang="en-US" sz="2400" dirty="0"/>
              <a:t>they shall make my banquet hall complete.</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a:extLst>
              <a:ext uri="{FF2B5EF4-FFF2-40B4-BE49-F238E27FC236}">
                <a16:creationId xmlns:a16="http://schemas.microsoft.com/office/drawing/2014/main" id="{AE1E9177-487F-4DF8-A676-1926CA4DED64}"/>
              </a:ext>
            </a:extLst>
          </p:cNvPr>
          <p:cNvSpPr>
            <a:spLocks noGrp="1" noChangeArrowheads="1"/>
          </p:cNvSpPr>
          <p:nvPr>
            <p:ph type="title"/>
          </p:nvPr>
        </p:nvSpPr>
        <p:spPr/>
        <p:txBody>
          <a:bodyPr/>
          <a:lstStyle/>
          <a:p>
            <a:r>
              <a:rPr lang="en-US" altLang="en-US" i="1"/>
              <a:t>The Banquet</a:t>
            </a:r>
            <a:r>
              <a:rPr lang="en-US" altLang="en-US" sz="3600"/>
              <a:t>  (by Marty Haugen)</a:t>
            </a:r>
          </a:p>
        </p:txBody>
      </p:sp>
      <p:sp>
        <p:nvSpPr>
          <p:cNvPr id="235523" name="Rectangle 3">
            <a:extLst>
              <a:ext uri="{FF2B5EF4-FFF2-40B4-BE49-F238E27FC236}">
                <a16:creationId xmlns:a16="http://schemas.microsoft.com/office/drawing/2014/main" id="{59D9ABE6-9051-4D17-AAD9-AF64191561DA}"/>
              </a:ext>
            </a:extLst>
          </p:cNvPr>
          <p:cNvSpPr>
            <a:spLocks noGrp="1" noChangeArrowheads="1"/>
          </p:cNvSpPr>
          <p:nvPr>
            <p:ph type="body" idx="1"/>
          </p:nvPr>
        </p:nvSpPr>
        <p:spPr/>
        <p:txBody>
          <a:bodyPr/>
          <a:lstStyle/>
          <a:p>
            <a:pPr>
              <a:spcBef>
                <a:spcPct val="80000"/>
              </a:spcBef>
            </a:pPr>
            <a:r>
              <a:rPr lang="en-US" altLang="en-US" sz="2400" dirty="0"/>
              <a:t>When you come to the banquet in the Reign of God,</a:t>
            </a:r>
            <a:br>
              <a:rPr lang="en-US" altLang="en-US" sz="2400" dirty="0"/>
            </a:br>
            <a:r>
              <a:rPr lang="en-US" altLang="en-US" sz="2400" dirty="0"/>
              <a:t>remember, the greatest shall be least.</a:t>
            </a:r>
            <a:br>
              <a:rPr lang="en-US" altLang="en-US" sz="2400" dirty="0"/>
            </a:br>
            <a:r>
              <a:rPr lang="en-US" altLang="en-US" sz="2400" dirty="0"/>
              <a:t>All are equal and holy in the eyes of God;</a:t>
            </a:r>
            <a:br>
              <a:rPr lang="en-US" altLang="en-US" sz="2400" dirty="0"/>
            </a:br>
            <a:r>
              <a:rPr lang="en-US" altLang="en-US" sz="2400" dirty="0"/>
              <a:t>all are welcome and treasured at this feast.</a:t>
            </a:r>
          </a:p>
          <a:p>
            <a:pPr>
              <a:spcBef>
                <a:spcPct val="80000"/>
              </a:spcBef>
            </a:pPr>
            <a:r>
              <a:rPr lang="en-US" altLang="en-US" sz="2400" dirty="0"/>
              <a:t>Only those who are thirsty taste the Reign of God,</a:t>
            </a:r>
            <a:br>
              <a:rPr lang="en-US" altLang="en-US" sz="2400" dirty="0"/>
            </a:br>
            <a:r>
              <a:rPr lang="en-US" altLang="en-US" sz="2400" dirty="0"/>
              <a:t>only those who are hungry shall be fed;</a:t>
            </a:r>
            <a:br>
              <a:rPr lang="en-US" altLang="en-US" sz="2400" dirty="0"/>
            </a:br>
            <a:r>
              <a:rPr lang="en-US" altLang="en-US" sz="2400" dirty="0"/>
              <a:t>those who hunger for peace, those who thirst after justice, </a:t>
            </a:r>
            <a:br>
              <a:rPr lang="en-US" altLang="en-US" sz="2400" dirty="0"/>
            </a:br>
            <a:r>
              <a:rPr lang="en-US" altLang="en-US" sz="2400" dirty="0"/>
              <a:t>they shall taste the goodness of our God,</a:t>
            </a:r>
            <a:br>
              <a:rPr lang="en-US" altLang="en-US" sz="2400" dirty="0"/>
            </a:br>
            <a:r>
              <a:rPr lang="en-US" altLang="en-US" sz="2400" dirty="0"/>
              <a:t>taste the wondrous banquet feast of God.</a:t>
            </a:r>
          </a:p>
          <a:p>
            <a:pPr>
              <a:spcBef>
                <a:spcPct val="80000"/>
              </a:spcBef>
            </a:pPr>
            <a:r>
              <a:rPr lang="en-US" altLang="en-US" sz="2400" dirty="0"/>
              <a:t>The Reign of God is like a banquet.</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a:extLst>
              <a:ext uri="{FF2B5EF4-FFF2-40B4-BE49-F238E27FC236}">
                <a16:creationId xmlns:a16="http://schemas.microsoft.com/office/drawing/2014/main" id="{4A289B1D-DA48-4B62-9ACC-255754C378E1}"/>
              </a:ext>
            </a:extLst>
          </p:cNvPr>
          <p:cNvSpPr>
            <a:spLocks noGrp="1" noChangeArrowheads="1"/>
          </p:cNvSpPr>
          <p:nvPr>
            <p:ph type="title"/>
          </p:nvPr>
        </p:nvSpPr>
        <p:spPr>
          <a:xfrm>
            <a:off x="5257800" y="228600"/>
            <a:ext cx="3657600" cy="1371600"/>
          </a:xfrm>
        </p:spPr>
        <p:txBody>
          <a:bodyPr/>
          <a:lstStyle/>
          <a:p>
            <a:endParaRPr lang="en-US" altLang="en-US"/>
          </a:p>
        </p:txBody>
      </p:sp>
      <p:pic>
        <p:nvPicPr>
          <p:cNvPr id="236547" name="Picture 3">
            <a:extLst>
              <a:ext uri="{FF2B5EF4-FFF2-40B4-BE49-F238E27FC236}">
                <a16:creationId xmlns:a16="http://schemas.microsoft.com/office/drawing/2014/main" id="{509548E0-1B64-4564-82A1-D390A0CDE2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9149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a:extLst>
              <a:ext uri="{FF2B5EF4-FFF2-40B4-BE49-F238E27FC236}">
                <a16:creationId xmlns:a16="http://schemas.microsoft.com/office/drawing/2014/main" id="{015D26A7-5062-4DDA-B12E-CA54C384D89B}"/>
              </a:ext>
            </a:extLst>
          </p:cNvPr>
          <p:cNvSpPr>
            <a:spLocks noGrp="1" noChangeArrowheads="1"/>
          </p:cNvSpPr>
          <p:nvPr>
            <p:ph type="title"/>
          </p:nvPr>
        </p:nvSpPr>
        <p:spPr/>
        <p:txBody>
          <a:bodyPr/>
          <a:lstStyle/>
          <a:p>
            <a:r>
              <a:rPr lang="en-US" altLang="en-US"/>
              <a:t>For Prayer and Reflection:</a:t>
            </a:r>
          </a:p>
        </p:txBody>
      </p:sp>
      <p:sp>
        <p:nvSpPr>
          <p:cNvPr id="237571" name="Rectangle 3">
            <a:extLst>
              <a:ext uri="{FF2B5EF4-FFF2-40B4-BE49-F238E27FC236}">
                <a16:creationId xmlns:a16="http://schemas.microsoft.com/office/drawing/2014/main" id="{DCAFE936-5A3E-4ABC-B28E-64E52B681710}"/>
              </a:ext>
            </a:extLst>
          </p:cNvPr>
          <p:cNvSpPr>
            <a:spLocks noGrp="1" noChangeArrowheads="1"/>
          </p:cNvSpPr>
          <p:nvPr>
            <p:ph type="body" idx="1"/>
          </p:nvPr>
        </p:nvSpPr>
        <p:spPr>
          <a:xfrm>
            <a:off x="533400" y="1905000"/>
            <a:ext cx="8382000" cy="4953000"/>
          </a:xfrm>
        </p:spPr>
        <p:txBody>
          <a:bodyPr/>
          <a:lstStyle/>
          <a:p>
            <a:pPr marL="457200" indent="-457200">
              <a:spcBef>
                <a:spcPct val="80000"/>
              </a:spcBef>
            </a:pPr>
            <a:r>
              <a:rPr lang="en-US" altLang="en-US" sz="2400" dirty="0"/>
              <a:t>How important is prayer in my life? Am I persistent in petitioning God for what I need? What is my attitude during prayer?  Do I really believe God will answer my prayers? Why or why not?</a:t>
            </a:r>
            <a:endParaRPr lang="en-US" altLang="en-US" sz="2400" b="1" i="1" dirty="0"/>
          </a:p>
          <a:p>
            <a:pPr marL="457200" indent="-457200">
              <a:spcBef>
                <a:spcPct val="80000"/>
              </a:spcBef>
            </a:pPr>
            <a:r>
              <a:rPr lang="en-US" altLang="en-US" sz="2400" b="1" i="1" dirty="0"/>
              <a:t>Contemplative Imagination:</a:t>
            </a:r>
            <a:r>
              <a:rPr lang="en-US" altLang="en-US" sz="2400" dirty="0"/>
              <a:t>  In what ways am I sometimes like the Pharisee in 7:36-50, or the one in 18:9-14?  What is my attitude toward those who are obvious “sinners”?  Do I treat them as Jesus would?</a:t>
            </a:r>
          </a:p>
          <a:p>
            <a:pPr marL="457200" indent="-457200">
              <a:spcBef>
                <a:spcPct val="80000"/>
              </a:spcBef>
            </a:pPr>
            <a:r>
              <a:rPr lang="en-US" altLang="en-US" sz="2400" dirty="0"/>
              <a:t>How “hospitable” am I really?  With whom do I dine?  With whom do I spend my time and energy?  Only with my friends, or also with those in need?</a:t>
            </a:r>
          </a:p>
        </p:txBody>
      </p:sp>
    </p:spTree>
  </p:cSld>
  <p:clrMapOvr>
    <a:masterClrMapping/>
  </p:clrMapOvr>
</p:sld>
</file>

<file path=ppt/theme/_rels/them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image" Target="../media/image9.jpeg"/></Relationships>
</file>

<file path=ppt/theme/theme1.xml><?xml version="1.0" encoding="utf-8"?>
<a:theme xmlns:a="http://schemas.openxmlformats.org/drawingml/2006/main" name="Ocean">
  <a:themeElements>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cean">
      <a:majorFont>
        <a:latin typeface="Tempus Sans ITC"/>
        <a:ea typeface=""/>
        <a:cs typeface=""/>
      </a:majorFont>
      <a:minorFont>
        <a:latin typeface="Tempus Sans IT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lnDef>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untain Top">
  <a:themeElements>
    <a:clrScheme name="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fontScheme name="Mountain Top">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lnDef>
  </a:objectDefaults>
  <a:extraClrSchemeLst>
    <a:extraClrScheme>
      <a:clrScheme name="Mountain Top 1">
        <a:dk1>
          <a:srgbClr val="4C3A1C"/>
        </a:dk1>
        <a:lt1>
          <a:srgbClr val="FFFFFF"/>
        </a:lt1>
        <a:dk2>
          <a:srgbClr val="993300"/>
        </a:dk2>
        <a:lt2>
          <a:srgbClr val="CCAA00"/>
        </a:lt2>
        <a:accent1>
          <a:srgbClr val="FF3300"/>
        </a:accent1>
        <a:accent2>
          <a:srgbClr val="9E6600"/>
        </a:accent2>
        <a:accent3>
          <a:srgbClr val="CAADAA"/>
        </a:accent3>
        <a:accent4>
          <a:srgbClr val="DADADA"/>
        </a:accent4>
        <a:accent5>
          <a:srgbClr val="FFADAA"/>
        </a:accent5>
        <a:accent6>
          <a:srgbClr val="8F5C00"/>
        </a:accent6>
        <a:hlink>
          <a:srgbClr val="FFCC00"/>
        </a:hlink>
        <a:folHlink>
          <a:srgbClr val="F7DC97"/>
        </a:folHlink>
      </a:clrScheme>
      <a:clrMap bg1="dk2" tx1="lt1" bg2="dk1" tx2="lt2" accent1="accent1" accent2="accent2" accent3="accent3" accent4="accent4" accent5="accent5" accent6="accent6" hlink="hlink" folHlink="folHlink"/>
    </a:extraClrScheme>
    <a:extraClrScheme>
      <a:clrScheme name="Mountain Top 2">
        <a:dk1>
          <a:srgbClr val="3D0058"/>
        </a:dk1>
        <a:lt1>
          <a:srgbClr val="FFFFFF"/>
        </a:lt1>
        <a:dk2>
          <a:srgbClr val="9188B0"/>
        </a:dk2>
        <a:lt2>
          <a:srgbClr val="DDE0DC"/>
        </a:lt2>
        <a:accent1>
          <a:srgbClr val="FFCC00"/>
        </a:accent1>
        <a:accent2>
          <a:srgbClr val="4C3D78"/>
        </a:accent2>
        <a:accent3>
          <a:srgbClr val="C7C3D4"/>
        </a:accent3>
        <a:accent4>
          <a:srgbClr val="DADADA"/>
        </a:accent4>
        <a:accent5>
          <a:srgbClr val="FFE2AA"/>
        </a:accent5>
        <a:accent6>
          <a:srgbClr val="44366C"/>
        </a:accent6>
        <a:hlink>
          <a:srgbClr val="743D78"/>
        </a:hlink>
        <a:folHlink>
          <a:srgbClr val="CC9900"/>
        </a:folHlink>
      </a:clrScheme>
      <a:clrMap bg1="dk2" tx1="lt1" bg2="dk1" tx2="lt2" accent1="accent1" accent2="accent2" accent3="accent3" accent4="accent4" accent5="accent5" accent6="accent6" hlink="hlink" folHlink="folHlink"/>
    </a:extraClrScheme>
    <a:extraClrScheme>
      <a:clrScheme name="Mountain Top 3">
        <a:dk1>
          <a:srgbClr val="10104C"/>
        </a:dk1>
        <a:lt1>
          <a:srgbClr val="FFFFFF"/>
        </a:lt1>
        <a:dk2>
          <a:srgbClr val="003366"/>
        </a:dk2>
        <a:lt2>
          <a:srgbClr val="C6CCD4"/>
        </a:lt2>
        <a:accent1>
          <a:srgbClr val="33CCFF"/>
        </a:accent1>
        <a:accent2>
          <a:srgbClr val="5B5B8D"/>
        </a:accent2>
        <a:accent3>
          <a:srgbClr val="AAADB8"/>
        </a:accent3>
        <a:accent4>
          <a:srgbClr val="DADADA"/>
        </a:accent4>
        <a:accent5>
          <a:srgbClr val="ADE2FF"/>
        </a:accent5>
        <a:accent6>
          <a:srgbClr val="52527F"/>
        </a:accent6>
        <a:hlink>
          <a:srgbClr val="4529AB"/>
        </a:hlink>
        <a:folHlink>
          <a:srgbClr val="00CC99"/>
        </a:folHlink>
      </a:clrScheme>
      <a:clrMap bg1="dk2" tx1="lt1" bg2="dk1" tx2="lt2" accent1="accent1" accent2="accent2" accent3="accent3" accent4="accent4" accent5="accent5" accent6="accent6" hlink="hlink" folHlink="folHlink"/>
    </a:extraClrScheme>
    <a:extraClrScheme>
      <a:clrScheme name="Mountain Top 4">
        <a:dk1>
          <a:srgbClr val="B0C8CA"/>
        </a:dk1>
        <a:lt1>
          <a:srgbClr val="FFFFFF"/>
        </a:lt1>
        <a:dk2>
          <a:srgbClr val="000099"/>
        </a:dk2>
        <a:lt2>
          <a:srgbClr val="FFFFFF"/>
        </a:lt2>
        <a:accent1>
          <a:srgbClr val="89C4FF"/>
        </a:accent1>
        <a:accent2>
          <a:srgbClr val="00008C"/>
        </a:accent2>
        <a:accent3>
          <a:srgbClr val="AAAACA"/>
        </a:accent3>
        <a:accent4>
          <a:srgbClr val="DADADA"/>
        </a:accent4>
        <a:accent5>
          <a:srgbClr val="C4DEFF"/>
        </a:accent5>
        <a:accent6>
          <a:srgbClr val="00007E"/>
        </a:accent6>
        <a:hlink>
          <a:srgbClr val="6666FF"/>
        </a:hlink>
        <a:folHlink>
          <a:srgbClr val="C0C0C0"/>
        </a:folHlink>
      </a:clrScheme>
      <a:clrMap bg1="dk2" tx1="lt1" bg2="dk1" tx2="lt2" accent1="accent1" accent2="accent2" accent3="accent3" accent4="accent4" accent5="accent5" accent6="accent6" hlink="hlink" folHlink="folHlink"/>
    </a:extraClrScheme>
    <a:extraClrScheme>
      <a:clrScheme name="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clrMap bg1="dk2" tx1="lt1" bg2="dk1" tx2="lt2" accent1="accent1" accent2="accent2" accent3="accent3" accent4="accent4" accent5="accent5" accent6="accent6" hlink="hlink" folHlink="folHlink"/>
    </a:extraClrScheme>
    <a:extraClrScheme>
      <a:clrScheme name="Mountain Top 6">
        <a:dk1>
          <a:srgbClr val="809296"/>
        </a:dk1>
        <a:lt1>
          <a:srgbClr val="FFFFFF"/>
        </a:lt1>
        <a:dk2>
          <a:srgbClr val="6699FF"/>
        </a:dk2>
        <a:lt2>
          <a:srgbClr val="B3EDFF"/>
        </a:lt2>
        <a:accent1>
          <a:srgbClr val="FF9933"/>
        </a:accent1>
        <a:accent2>
          <a:srgbClr val="FFAA99"/>
        </a:accent2>
        <a:accent3>
          <a:srgbClr val="B8CAFF"/>
        </a:accent3>
        <a:accent4>
          <a:srgbClr val="DADADA"/>
        </a:accent4>
        <a:accent5>
          <a:srgbClr val="FFCAAD"/>
        </a:accent5>
        <a:accent6>
          <a:srgbClr val="E79A8A"/>
        </a:accent6>
        <a:hlink>
          <a:srgbClr val="FFCFAB"/>
        </a:hlink>
        <a:folHlink>
          <a:srgbClr val="CC9900"/>
        </a:folHlink>
      </a:clrScheme>
      <a:clrMap bg1="dk2" tx1="lt1" bg2="dk1" tx2="lt2" accent1="accent1" accent2="accent2" accent3="accent3" accent4="accent4" accent5="accent5" accent6="accent6" hlink="hlink" folHlink="folHlink"/>
    </a:extraClrScheme>
    <a:extraClrScheme>
      <a:clrScheme name="Mountain Top 7">
        <a:dk1>
          <a:srgbClr val="006666"/>
        </a:dk1>
        <a:lt1>
          <a:srgbClr val="FFFFFF"/>
        </a:lt1>
        <a:dk2>
          <a:srgbClr val="85D1E3"/>
        </a:dk2>
        <a:lt2>
          <a:srgbClr val="CCFFFF"/>
        </a:lt2>
        <a:accent1>
          <a:srgbClr val="FFCC00"/>
        </a:accent1>
        <a:accent2>
          <a:srgbClr val="00CC99"/>
        </a:accent2>
        <a:accent3>
          <a:srgbClr val="C2E5EF"/>
        </a:accent3>
        <a:accent4>
          <a:srgbClr val="DADADA"/>
        </a:accent4>
        <a:accent5>
          <a:srgbClr val="FFE2AA"/>
        </a:accent5>
        <a:accent6>
          <a:srgbClr val="00B98A"/>
        </a:accent6>
        <a:hlink>
          <a:srgbClr val="0099FF"/>
        </a:hlink>
        <a:folHlink>
          <a:srgbClr val="6600CC"/>
        </a:folHlink>
      </a:clrScheme>
      <a:clrMap bg1="dk2" tx1="lt1" bg2="dk1" tx2="lt2" accent1="accent1" accent2="accent2" accent3="accent3" accent4="accent4" accent5="accent5" accent6="accent6" hlink="hlink" folHlink="folHlink"/>
    </a:extraClrScheme>
    <a:extraClrScheme>
      <a:clrScheme name="Mountain Top 8">
        <a:dk1>
          <a:srgbClr val="404B3D"/>
        </a:dk1>
        <a:lt1>
          <a:srgbClr val="FFFFFF"/>
        </a:lt1>
        <a:dk2>
          <a:srgbClr val="A7A491"/>
        </a:dk2>
        <a:lt2>
          <a:srgbClr val="CCD0CA"/>
        </a:lt2>
        <a:accent1>
          <a:srgbClr val="33CCCC"/>
        </a:accent1>
        <a:accent2>
          <a:srgbClr val="004E4C"/>
        </a:accent2>
        <a:accent3>
          <a:srgbClr val="D0CFC7"/>
        </a:accent3>
        <a:accent4>
          <a:srgbClr val="DADADA"/>
        </a:accent4>
        <a:accent5>
          <a:srgbClr val="ADE2E2"/>
        </a:accent5>
        <a:accent6>
          <a:srgbClr val="004644"/>
        </a:accent6>
        <a:hlink>
          <a:srgbClr val="477781"/>
        </a:hlink>
        <a:folHlink>
          <a:srgbClr val="85CC74"/>
        </a:folHlink>
      </a:clrScheme>
      <a:clrMap bg1="dk2" tx1="lt1" bg2="dk1" tx2="lt2" accent1="accent1" accent2="accent2" accent3="accent3" accent4="accent4" accent5="accent5" accent6="accent6" hlink="hlink" folHlink="folHlink"/>
    </a:extraClrScheme>
    <a:extraClrScheme>
      <a:clrScheme name="Mountain Top 9">
        <a:dk1>
          <a:srgbClr val="000000"/>
        </a:dk1>
        <a:lt1>
          <a:srgbClr val="FFFFFF"/>
        </a:lt1>
        <a:dk2>
          <a:srgbClr val="FFFFAF"/>
        </a:dk2>
        <a:lt2>
          <a:srgbClr val="676597"/>
        </a:lt2>
        <a:accent1>
          <a:srgbClr val="66CCFF"/>
        </a:accent1>
        <a:accent2>
          <a:srgbClr val="CCECFF"/>
        </a:accent2>
        <a:accent3>
          <a:srgbClr val="FFFFFF"/>
        </a:accent3>
        <a:accent4>
          <a:srgbClr val="000000"/>
        </a:accent4>
        <a:accent5>
          <a:srgbClr val="B8E2FF"/>
        </a:accent5>
        <a:accent6>
          <a:srgbClr val="B9D6E7"/>
        </a:accent6>
        <a:hlink>
          <a:srgbClr val="6600CC"/>
        </a:hlink>
        <a:folHlink>
          <a:srgbClr val="0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eam">
  <a:themeElements>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fontScheme name="Beam">
      <a:majorFont>
        <a:latin typeface="Sylfaen"/>
        <a:ea typeface=""/>
        <a:cs typeface=""/>
      </a:majorFont>
      <a:minorFont>
        <a:latin typeface="Sylfae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Shimmer">
  <a:themeElements>
    <a:clrScheme name="Shimmer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fontScheme name="Shimmer">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lnDef>
  </a:objectDefaults>
  <a:extraClrSchemeLst>
    <a:extraClrScheme>
      <a:clrScheme name="Shimmer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Shimmer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Shimmer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Shimmer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Shimmer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Shimmer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Shimmer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Shimmer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Shimmer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rek">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7.xml><?xml version="1.0" encoding="utf-8"?>
<a:theme xmlns:a="http://schemas.openxmlformats.org/drawingml/2006/main" name="1_Beam">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Beam">
      <a:majorFont>
        <a:latin typeface="Sylfaen"/>
        <a:ea typeface=""/>
        <a:cs typeface="Arial"/>
      </a:majorFont>
      <a:minorFont>
        <a:latin typeface="Sylfae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Shimmer">
  <a:themeElements>
    <a:clrScheme name="Shimmer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fontScheme name="Shimmer">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himmer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Shimmer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Shimmer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Shimmer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Shimmer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Shimmer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Shimmer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Shimmer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Shimmer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Ocean</Template>
  <TotalTime>1378</TotalTime>
  <Words>8551</Words>
  <Application>Microsoft Office PowerPoint</Application>
  <PresentationFormat>On-screen Show (4:3)</PresentationFormat>
  <Paragraphs>713</Paragraphs>
  <Slides>128</Slides>
  <Notes>2</Notes>
  <HiddenSlides>0</HiddenSlides>
  <MMClips>0</MMClips>
  <ScaleCrop>false</ScaleCrop>
  <HeadingPairs>
    <vt:vector size="6" baseType="variant">
      <vt:variant>
        <vt:lpstr>Fonts Used</vt:lpstr>
      </vt:variant>
      <vt:variant>
        <vt:i4>11</vt:i4>
      </vt:variant>
      <vt:variant>
        <vt:lpstr>Theme</vt:lpstr>
      </vt:variant>
      <vt:variant>
        <vt:i4>8</vt:i4>
      </vt:variant>
      <vt:variant>
        <vt:lpstr>Slide Titles</vt:lpstr>
      </vt:variant>
      <vt:variant>
        <vt:i4>128</vt:i4>
      </vt:variant>
    </vt:vector>
  </HeadingPairs>
  <TitlesOfParts>
    <vt:vector size="147" baseType="lpstr">
      <vt:lpstr>Arial</vt:lpstr>
      <vt:lpstr>Arial Narrow</vt:lpstr>
      <vt:lpstr>Calibri</vt:lpstr>
      <vt:lpstr>Franklin Gothic Book</vt:lpstr>
      <vt:lpstr>Franklin Gothic Medium</vt:lpstr>
      <vt:lpstr>Sylfaen</vt:lpstr>
      <vt:lpstr>Tahoma</vt:lpstr>
      <vt:lpstr>Tempus Sans ITC</vt:lpstr>
      <vt:lpstr>Verdana</vt:lpstr>
      <vt:lpstr>Wingdings</vt:lpstr>
      <vt:lpstr>Wingdings 2</vt:lpstr>
      <vt:lpstr>Ocean</vt:lpstr>
      <vt:lpstr>Mountain Top</vt:lpstr>
      <vt:lpstr>Beam</vt:lpstr>
      <vt:lpstr>Shimmer</vt:lpstr>
      <vt:lpstr>Default Design</vt:lpstr>
      <vt:lpstr>Trek</vt:lpstr>
      <vt:lpstr>1_Beam</vt:lpstr>
      <vt:lpstr>1_Shimmer</vt:lpstr>
      <vt:lpstr>Welcome to  The Gospel of Luke: Jesus as God’s Agent of Mercy</vt:lpstr>
      <vt:lpstr>PowerPoint Presentation</vt:lpstr>
      <vt:lpstr>Lectionary for Mass</vt:lpstr>
      <vt:lpstr>Lectionary for Mass</vt:lpstr>
      <vt:lpstr>Luke’s Composition History</vt:lpstr>
      <vt:lpstr>Beginnings of the Four Gospels:</vt:lpstr>
      <vt:lpstr>One Jesus, Four Gospels</vt:lpstr>
      <vt:lpstr>The Gospel according to Luke</vt:lpstr>
      <vt:lpstr>Luke the Evangelist</vt:lpstr>
      <vt:lpstr>Luke’s Prologue (1:1-4)</vt:lpstr>
      <vt:lpstr>Luke’s Prologue (1:1-4)</vt:lpstr>
      <vt:lpstr>Structural Outline of Luke</vt:lpstr>
      <vt:lpstr>Structure &amp; Contents of Luke</vt:lpstr>
      <vt:lpstr>Structure &amp; Contents of Luke</vt:lpstr>
      <vt:lpstr>“Inaugural Events” in Four Gospels</vt:lpstr>
      <vt:lpstr>PowerPoint Presentation</vt:lpstr>
      <vt:lpstr>Jesus at Nazareth</vt:lpstr>
      <vt:lpstr>Jesus at Nazareth</vt:lpstr>
      <vt:lpstr>Jesus at Nazareth</vt:lpstr>
      <vt:lpstr>“The Spirit of YHWH Is Upon Me”</vt:lpstr>
      <vt:lpstr>Jesus’ “Inaugural Sermon”</vt:lpstr>
      <vt:lpstr>Jesus’ Citation of Isaiah</vt:lpstr>
      <vt:lpstr>Jerome Nadal, 1595</vt:lpstr>
      <vt:lpstr>Call of the First Disciples</vt:lpstr>
      <vt:lpstr>Miracles &amp; Stories in Luke 4:31–6:11  (adapted from Mark 1:16–3:6)</vt:lpstr>
      <vt:lpstr>Catching Fish &amp; Catching People</vt:lpstr>
      <vt:lpstr>PowerPoint Presentation</vt:lpstr>
      <vt:lpstr>Themes &amp; Emphases of Luke</vt:lpstr>
      <vt:lpstr>Themes &amp; Emphases of Luke</vt:lpstr>
      <vt:lpstr>Themes &amp; Emphases of Luke</vt:lpstr>
      <vt:lpstr>Themes &amp; Emphases of Luke</vt:lpstr>
      <vt:lpstr>Themes &amp; Emphases of Luke</vt:lpstr>
      <vt:lpstr>Women in Luke’s Gospel</vt:lpstr>
      <vt:lpstr>Jesus at the House of Martha &amp; Mary,  by Gustav Doré</vt:lpstr>
      <vt:lpstr>Pairs of M/F Stories in Luke</vt:lpstr>
      <vt:lpstr>Pray-ers and Prayers in Luke</vt:lpstr>
      <vt:lpstr>Types of Prayer</vt:lpstr>
      <vt:lpstr>Annunciation</vt:lpstr>
      <vt:lpstr>Visitation</vt:lpstr>
      <vt:lpstr>Rejoicing and Blessing God</vt:lpstr>
      <vt:lpstr>Hannah, Mother of Samuel</vt:lpstr>
      <vt:lpstr>God’s Name</vt:lpstr>
      <vt:lpstr>Magnificat (Luke 1:46-55)</vt:lpstr>
      <vt:lpstr>Benedictus  (Luke 1:67-79)</vt:lpstr>
      <vt:lpstr>Infancy Narrative: Luke 2:1-20</vt:lpstr>
      <vt:lpstr>Luke 2:21-52</vt:lpstr>
      <vt:lpstr>God’s Spirit in the Ministry of Jesus:</vt:lpstr>
      <vt:lpstr>Prophecy</vt:lpstr>
      <vt:lpstr>Jesus’ Miraculous/Compassionate Actions</vt:lpstr>
      <vt:lpstr>Gospel Miracles: Mark vs. Luke</vt:lpstr>
      <vt:lpstr>Gospel Miracles: Mark vs. Luke</vt:lpstr>
      <vt:lpstr>Structure of Miracle Narratives</vt:lpstr>
      <vt:lpstr>Raising a Widow’s Son at Nain</vt:lpstr>
      <vt:lpstr>Luke 7:11-17</vt:lpstr>
      <vt:lpstr>Repentance &amp; Forgiveness</vt:lpstr>
      <vt:lpstr>Lepers &amp; Tax Collectors</vt:lpstr>
      <vt:lpstr>PowerPoint Presentation</vt:lpstr>
      <vt:lpstr>Sermon on the Plain (Luke 6:17-49)</vt:lpstr>
      <vt:lpstr>Sermon on the Plain, by Cosimo Rosselli</vt:lpstr>
      <vt:lpstr>Four Beatitudes  and  Four Woes</vt:lpstr>
      <vt:lpstr>Love of Enemies</vt:lpstr>
      <vt:lpstr>Jesus’ Teachings on Discipleship</vt:lpstr>
      <vt:lpstr>Jesus’ Teachings on Discipleship</vt:lpstr>
      <vt:lpstr>Story-Parables in the Four Gospels</vt:lpstr>
      <vt:lpstr>Parables ONLY  in LUKE’s Gospel</vt:lpstr>
      <vt:lpstr>Parables ONLY  in LUKE  (cont.)</vt:lpstr>
      <vt:lpstr>Two Debtors (7:41-43)</vt:lpstr>
      <vt:lpstr>The Good Samaritan (10:25-37)</vt:lpstr>
      <vt:lpstr>Friend Asking for Help at Midnight (11:5-8)</vt:lpstr>
      <vt:lpstr>Choice of Places at Table (14:7-11)</vt:lpstr>
      <vt:lpstr>Three “Lost” Parables (15:1-32)</vt:lpstr>
      <vt:lpstr>The Good Shepherd (15:4-7)</vt:lpstr>
      <vt:lpstr>John Everett Millais     Joseph Scott  The Lost Coin (Luke 15:8-10)</vt:lpstr>
      <vt:lpstr>Rembrandt           The Prodigal Son (Luke 15:11-32)</vt:lpstr>
      <vt:lpstr>Rich Man  &amp; Lazarus  (16:19-31)</vt:lpstr>
      <vt:lpstr>Widow &amp; Unjust Judge (18:1-8)</vt:lpstr>
      <vt:lpstr>The Pharisee &amp; the Publican (18:9-14)</vt:lpstr>
      <vt:lpstr>PowerPoint Presentation</vt:lpstr>
      <vt:lpstr>PowerPoint Presentation</vt:lpstr>
      <vt:lpstr>PowerPoint Presentation</vt:lpstr>
      <vt:lpstr>PowerPoint Presentation</vt:lpstr>
      <vt:lpstr>Introducing John the Baptist</vt:lpstr>
      <vt:lpstr>John the Baptist (Luke 3:1-20)</vt:lpstr>
      <vt:lpstr>John the Baptist</vt:lpstr>
      <vt:lpstr>Baptism of Jesus (Luke 3:21-22)</vt:lpstr>
      <vt:lpstr>Baptism of Jesus</vt:lpstr>
      <vt:lpstr>Jesus with Women, Children, Lepers…</vt:lpstr>
      <vt:lpstr>“Ritual Purity” in Judaism</vt:lpstr>
      <vt:lpstr>“Ritual Purity” in Judaism</vt:lpstr>
      <vt:lpstr>PowerPoint Presentation</vt:lpstr>
      <vt:lpstr>Petition &amp; Repentance in Luke</vt:lpstr>
      <vt:lpstr>The Lord’s Prayer</vt:lpstr>
      <vt:lpstr>Praying on Retreat</vt:lpstr>
      <vt:lpstr>Luke’s Prologue (adapted)</vt:lpstr>
      <vt:lpstr>“Gather ‘Round This Table” (cont.)</vt:lpstr>
      <vt:lpstr>“Gather ‘Round This Table” (cont.)</vt:lpstr>
      <vt:lpstr>“Gather ‘Round This Table” (concl.)</vt:lpstr>
      <vt:lpstr>For Prayer &amp; Reflection:</vt:lpstr>
      <vt:lpstr>Magnificat (John Michael Talbot)</vt:lpstr>
      <vt:lpstr>Magnificat (John Michael Talbot)</vt:lpstr>
      <vt:lpstr>PowerPoint Presentation</vt:lpstr>
      <vt:lpstr>God Has Anointed Me (Luke 4:16-21) (by Gary Daigle, from “The Feast of Life”)</vt:lpstr>
      <vt:lpstr>God Has Anointed Me (cont.)</vt:lpstr>
      <vt:lpstr>God Has Anointed Me (cont.)</vt:lpstr>
      <vt:lpstr>For Prayer and Reflection:</vt:lpstr>
      <vt:lpstr>For Your Prayer &amp; Reflection:</vt:lpstr>
      <vt:lpstr>For Your Prayer &amp; Reflection:</vt:lpstr>
      <vt:lpstr>PowerPoint Presentation</vt:lpstr>
      <vt:lpstr>PowerPoint Presentation</vt:lpstr>
      <vt:lpstr>For Prayer and Reflection:</vt:lpstr>
      <vt:lpstr>PowerPoint Presentation</vt:lpstr>
      <vt:lpstr>Luke 7:11-17</vt:lpstr>
      <vt:lpstr>Jesus’ Merciful/Radical Teachings</vt:lpstr>
      <vt:lpstr>PowerPoint Presentation</vt:lpstr>
      <vt:lpstr>For Prayer and Reflection:</vt:lpstr>
      <vt:lpstr>“Take Up Your Cross” (Marty Haugen)</vt:lpstr>
      <vt:lpstr>“Take Up Your Cross” (Marty Haugen)</vt:lpstr>
      <vt:lpstr>“Take Up Your Cross” (Marty Haugen)</vt:lpstr>
      <vt:lpstr>For Prayer and Reflection:</vt:lpstr>
      <vt:lpstr>“God’s Spirit Is Upon Me”  A Retreat with the Gospel of Luke</vt:lpstr>
      <vt:lpstr>For Prayer and Reflection:</vt:lpstr>
      <vt:lpstr>Jesus &amp; Zachaeus   by Sieger Köder</vt:lpstr>
      <vt:lpstr>Other Themes in Luke</vt:lpstr>
      <vt:lpstr>The Banquet  (by Marty Haugen)</vt:lpstr>
      <vt:lpstr>The Banquet  (by Marty Haugen)</vt:lpstr>
      <vt:lpstr>The Banquet  (by Marty Haugen)</vt:lpstr>
      <vt:lpstr>PowerPoint Presentation</vt:lpstr>
      <vt:lpstr>For Prayer and Reflection:</vt:lpstr>
    </vt:vector>
  </TitlesOfParts>
  <Company>California Province Jesuits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“God’s Spirit Is Upon Me”:  A Retreat with the  Gospel according to Luke</dc:title>
  <dc:creator>Felix Just, SJ</dc:creator>
  <cp:lastModifiedBy>Felix Just</cp:lastModifiedBy>
  <cp:revision>25</cp:revision>
  <dcterms:created xsi:type="dcterms:W3CDTF">2007-07-12T19:28:47Z</dcterms:created>
  <dcterms:modified xsi:type="dcterms:W3CDTF">2025-03-13T06:34:08Z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ea81b87-c6d7-48a9-a125-369e613fcebb_Enabled">
    <vt:lpwstr>true</vt:lpwstr>
  </property>
  <property fmtid="{D5CDD505-2E9C-101B-9397-08002B2CF9AE}" pid="3" name="MSIP_Label_7ea81b87-c6d7-48a9-a125-369e613fcebb_SetDate">
    <vt:lpwstr>2025-03-12T20:26:28Z</vt:lpwstr>
  </property>
  <property fmtid="{D5CDD505-2E9C-101B-9397-08002B2CF9AE}" pid="4" name="MSIP_Label_7ea81b87-c6d7-48a9-a125-369e613fcebb_Method">
    <vt:lpwstr>Standard</vt:lpwstr>
  </property>
  <property fmtid="{D5CDD505-2E9C-101B-9397-08002B2CF9AE}" pid="5" name="MSIP_Label_7ea81b87-c6d7-48a9-a125-369e613fcebb_Name">
    <vt:lpwstr>General</vt:lpwstr>
  </property>
  <property fmtid="{D5CDD505-2E9C-101B-9397-08002B2CF9AE}" pid="6" name="MSIP_Label_7ea81b87-c6d7-48a9-a125-369e613fcebb_SiteId">
    <vt:lpwstr>a90c3e25-6ce6-44bc-a7ca-47ee2af06f3f</vt:lpwstr>
  </property>
  <property fmtid="{D5CDD505-2E9C-101B-9397-08002B2CF9AE}" pid="7" name="MSIP_Label_7ea81b87-c6d7-48a9-a125-369e613fcebb_ActionId">
    <vt:lpwstr>585f561d-5de9-46cd-8d11-059474d195a5</vt:lpwstr>
  </property>
  <property fmtid="{D5CDD505-2E9C-101B-9397-08002B2CF9AE}" pid="8" name="MSIP_Label_7ea81b87-c6d7-48a9-a125-369e613fcebb_ContentBits">
    <vt:lpwstr>0</vt:lpwstr>
  </property>
  <property fmtid="{D5CDD505-2E9C-101B-9397-08002B2CF9AE}" pid="9" name="MSIP_Label_7ea81b87-c6d7-48a9-a125-369e613fcebb_Tag">
    <vt:lpwstr>10, 3, 0, 1</vt:lpwstr>
  </property>
</Properties>
</file>