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256" r:id="rId2"/>
    <p:sldId id="257" r:id="rId3"/>
    <p:sldId id="277" r:id="rId4"/>
    <p:sldId id="275" r:id="rId5"/>
    <p:sldId id="274" r:id="rId6"/>
    <p:sldId id="258"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72"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23" d="100"/>
          <a:sy n="123" d="100"/>
        </p:scale>
        <p:origin x="1254"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6" d="100"/>
          <a:sy n="96" d="100"/>
        </p:scale>
        <p:origin x="355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D9E9EE-15BA-4018-B959-A6DBB30D85C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E27F014-4823-4058-9A24-921C336563E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70216F-D249-415A-A17B-7133AB4E7A50}" type="datetimeFigureOut">
              <a:rPr lang="en-US" smtClean="0"/>
              <a:t>3/8/2021</a:t>
            </a:fld>
            <a:endParaRPr lang="en-US"/>
          </a:p>
        </p:txBody>
      </p:sp>
      <p:sp>
        <p:nvSpPr>
          <p:cNvPr id="4" name="Footer Placeholder 3">
            <a:extLst>
              <a:ext uri="{FF2B5EF4-FFF2-40B4-BE49-F238E27FC236}">
                <a16:creationId xmlns:a16="http://schemas.microsoft.com/office/drawing/2014/main" id="{415CA290-9C3B-46EA-80DB-311997D9D3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97BA14D-57D8-4E13-AFDE-A838E2A5E2C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E5EC6D1-5920-4984-B893-9926392D222E}" type="slidenum">
              <a:rPr lang="en-US" smtClean="0"/>
              <a:t>‹#›</a:t>
            </a:fld>
            <a:endParaRPr lang="en-US"/>
          </a:p>
        </p:txBody>
      </p:sp>
    </p:spTree>
    <p:extLst>
      <p:ext uri="{BB962C8B-B14F-4D97-AF65-F5344CB8AC3E}">
        <p14:creationId xmlns:p14="http://schemas.microsoft.com/office/powerpoint/2010/main" val="4123081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55FBD2-236F-47E6-9D32-B67510794726}" type="datetimeFigureOut">
              <a:rPr lang="en-US" smtClean="0"/>
              <a:t>3/8/2021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40DA9A-37FC-4003-862D-FD0FECDE4650}" type="slidenum">
              <a:rPr lang="en-US" smtClean="0"/>
              <a:t>‹#›</a:t>
            </a:fld>
            <a:endParaRPr lang="en-US"/>
          </a:p>
        </p:txBody>
      </p:sp>
    </p:spTree>
    <p:extLst>
      <p:ext uri="{BB962C8B-B14F-4D97-AF65-F5344CB8AC3E}">
        <p14:creationId xmlns:p14="http://schemas.microsoft.com/office/powerpoint/2010/main" val="129500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40DA9A-37FC-4003-862D-FD0FECDE4650}" type="slidenum">
              <a:rPr lang="en-US" smtClean="0"/>
              <a:t>6</a:t>
            </a:fld>
            <a:endParaRPr lang="en-US"/>
          </a:p>
        </p:txBody>
      </p:sp>
    </p:spTree>
    <p:extLst>
      <p:ext uri="{BB962C8B-B14F-4D97-AF65-F5344CB8AC3E}">
        <p14:creationId xmlns:p14="http://schemas.microsoft.com/office/powerpoint/2010/main" val="398754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a:xfrm>
            <a:off x="6363347" y="6356350"/>
            <a:ext cx="2085975" cy="365125"/>
          </a:xfrm>
          <a:prstGeom prst="rect">
            <a:avLst/>
          </a:prstGeom>
        </p:spPr>
        <p:txBody>
          <a:bodyPr/>
          <a:lstStyle/>
          <a:p>
            <a:fld id="{D459C67A-E9C7-4592-9B13-26855D01729B}" type="datetimeFigureOut">
              <a:rPr lang="en-US" smtClean="0"/>
              <a:t>3/8/2021</a:t>
            </a:fld>
            <a:endParaRPr lang="en-US"/>
          </a:p>
        </p:txBody>
      </p:sp>
      <p:sp>
        <p:nvSpPr>
          <p:cNvPr id="8" name="Slide Number Placeholder 7"/>
          <p:cNvSpPr>
            <a:spLocks noGrp="1"/>
          </p:cNvSpPr>
          <p:nvPr>
            <p:ph type="sldNum" sz="quarter" idx="11"/>
          </p:nvPr>
        </p:nvSpPr>
        <p:spPr>
          <a:xfrm>
            <a:off x="8543278" y="6356350"/>
            <a:ext cx="561975" cy="365125"/>
          </a:xfrm>
          <a:prstGeom prst="rect">
            <a:avLst/>
          </a:prstGeom>
        </p:spPr>
        <p:txBody>
          <a:bodyPr/>
          <a:lstStyle/>
          <a:p>
            <a:fld id="{005A359C-0016-4E4F-B29B-708BE7CBAB0A}" type="slidenum">
              <a:rPr lang="en-US" smtClean="0"/>
              <a:t>‹#›</a:t>
            </a:fld>
            <a:endParaRPr lang="en-US"/>
          </a:p>
        </p:txBody>
      </p:sp>
      <p:sp>
        <p:nvSpPr>
          <p:cNvPr id="9" name="Footer Placeholder 8"/>
          <p:cNvSpPr>
            <a:spLocks noGrp="1"/>
          </p:cNvSpPr>
          <p:nvPr>
            <p:ph type="ftr" sz="quarter" idx="12"/>
          </p:nvPr>
        </p:nvSpPr>
        <p:spPr>
          <a:xfrm>
            <a:off x="659165" y="6356350"/>
            <a:ext cx="2847975" cy="365125"/>
          </a:xfrm>
          <a:prstGeom prst="rect">
            <a:avLst/>
          </a:prstGeo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914400"/>
            <a:ext cx="8229600" cy="5486400"/>
          </a:xfrm>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363347" y="6356350"/>
            <a:ext cx="2085975" cy="365125"/>
          </a:xfrm>
          <a:prstGeom prst="rect">
            <a:avLst/>
          </a:prstGeom>
        </p:spPr>
        <p:txBody>
          <a:bodyPr/>
          <a:lstStyle/>
          <a:p>
            <a:fld id="{D459C67A-E9C7-4592-9B13-26855D01729B}" type="datetimeFigureOut">
              <a:rPr lang="en-US" smtClean="0"/>
              <a:t>3/8/2021</a:t>
            </a:fld>
            <a:endParaRPr lang="en-US"/>
          </a:p>
        </p:txBody>
      </p:sp>
      <p:sp>
        <p:nvSpPr>
          <p:cNvPr id="5" name="Footer Placeholder 4"/>
          <p:cNvSpPr>
            <a:spLocks noGrp="1"/>
          </p:cNvSpPr>
          <p:nvPr>
            <p:ph type="ftr" sz="quarter" idx="11"/>
          </p:nvPr>
        </p:nvSpPr>
        <p:spPr>
          <a:xfrm>
            <a:off x="659165" y="6356350"/>
            <a:ext cx="284797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fld id="{005A359C-0016-4E4F-B29B-708BE7CBAB0A}"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atin typeface="Arial Narrow" panose="020B0606020202030204" pitchFamily="34" charset="0"/>
              </a:defRPr>
            </a:lvl1pPr>
          </a:lstStyle>
          <a:p>
            <a:r>
              <a:rPr lang="en-US" dirty="0"/>
              <a:t>Click to edit Master title style</a:t>
            </a:r>
          </a:p>
        </p:txBody>
      </p:sp>
      <p:sp>
        <p:nvSpPr>
          <p:cNvPr id="4" name="Content Placeholder 3"/>
          <p:cNvSpPr>
            <a:spLocks noGrp="1"/>
          </p:cNvSpPr>
          <p:nvPr>
            <p:ph sz="half" idx="2"/>
          </p:nvPr>
        </p:nvSpPr>
        <p:spPr>
          <a:xfrm>
            <a:off x="4572000" y="838200"/>
            <a:ext cx="4343400" cy="5943600"/>
          </a:xfrm>
        </p:spPr>
        <p:txBody>
          <a:bodyPr/>
          <a:lstStyle>
            <a:lvl1pPr marL="115888" indent="-115888">
              <a:defRPr sz="2000">
                <a:latin typeface="Arial Narrow" panose="020B0606020202030204" pitchFamily="34" charset="0"/>
              </a:defRPr>
            </a:lvl1pPr>
            <a:lvl2pPr>
              <a:defRPr sz="1600">
                <a:latin typeface="Arial Narrow" panose="020B0606020202030204" pitchFamily="34" charset="0"/>
              </a:defRPr>
            </a:lvl2pPr>
            <a:lvl3pPr>
              <a:defRPr sz="1600">
                <a:latin typeface="Arial Narrow" panose="020B0606020202030204" pitchFamily="34" charset="0"/>
              </a:defRPr>
            </a:lvl3pPr>
            <a:lvl4pPr>
              <a:defRPr sz="1600">
                <a:latin typeface="Arial Narrow" panose="020B0606020202030204" pitchFamily="34" charset="0"/>
              </a:defRPr>
            </a:lvl4pPr>
            <a:lvl5pPr>
              <a:defRPr sz="1600">
                <a:latin typeface="Arial Narrow" panose="020B060602020203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p:cNvSpPr>
            <a:spLocks noGrp="1"/>
          </p:cNvSpPr>
          <p:nvPr>
            <p:ph sz="quarter" idx="13"/>
          </p:nvPr>
        </p:nvSpPr>
        <p:spPr>
          <a:xfrm>
            <a:off x="228600" y="838200"/>
            <a:ext cx="4191000" cy="5943600"/>
          </a:xfrm>
        </p:spPr>
        <p:txBody>
          <a:bodyPr/>
          <a:lstStyle>
            <a:lvl1pPr marL="115888" indent="-115888">
              <a:defRPr sz="2000">
                <a:latin typeface="Arial Narrow" panose="020B0606020202030204" pitchFamily="34" charset="0"/>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up)">
                                      <p:cBhvr>
                                        <p:cTn id="7" dur="1000"/>
                                        <p:tgtEl>
                                          <p:spTgt spid="9">
                                            <p:txEl>
                                              <p:pRg st="0" end="0"/>
                                            </p:txEl>
                                          </p:spTgt>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animEffect transition="in" filter="wipe(up)">
                                      <p:cBhvr>
                                        <p:cTn id="11" dur="1000"/>
                                        <p:tgtEl>
                                          <p:spTgt spid="9">
                                            <p:txEl>
                                              <p:pRg st="1" end="1"/>
                                            </p:txEl>
                                          </p:spTgt>
                                        </p:tgtEl>
                                      </p:cBhvr>
                                    </p:animEffect>
                                  </p:childTnLst>
                                </p:cTn>
                              </p:par>
                            </p:childTnLst>
                          </p:cTn>
                        </p:par>
                        <p:par>
                          <p:cTn id="12" fill="hold">
                            <p:stCondLst>
                              <p:cond delay="2000"/>
                            </p:stCondLst>
                            <p:childTnLst>
                              <p:par>
                                <p:cTn id="13" presetID="22" presetClass="entr" presetSubtype="1" fill="hold" grpId="0" nodeType="after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wipe(up)">
                                      <p:cBhvr>
                                        <p:cTn id="15" dur="1000"/>
                                        <p:tgtEl>
                                          <p:spTgt spid="9">
                                            <p:txEl>
                                              <p:pRg st="2" end="2"/>
                                            </p:txEl>
                                          </p:spTgt>
                                        </p:tgtEl>
                                      </p:cBhvr>
                                    </p:animEffect>
                                  </p:childTnLst>
                                </p:cTn>
                              </p:par>
                            </p:childTnLst>
                          </p:cTn>
                        </p:par>
                        <p:par>
                          <p:cTn id="16" fill="hold">
                            <p:stCondLst>
                              <p:cond delay="3000"/>
                            </p:stCondLst>
                            <p:childTnLst>
                              <p:par>
                                <p:cTn id="17" presetID="22" presetClass="entr" presetSubtype="1" fill="hold" grpId="0" nodeType="after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Effect transition="in" filter="wipe(up)">
                                      <p:cBhvr>
                                        <p:cTn id="19" dur="1000"/>
                                        <p:tgtEl>
                                          <p:spTgt spid="9">
                                            <p:txEl>
                                              <p:pRg st="3" end="3"/>
                                            </p:txEl>
                                          </p:spTgt>
                                        </p:tgtEl>
                                      </p:cBhvr>
                                    </p:animEffect>
                                  </p:childTnLst>
                                </p:cTn>
                              </p:par>
                            </p:childTnLst>
                          </p:cTn>
                        </p:par>
                        <p:par>
                          <p:cTn id="20" fill="hold">
                            <p:stCondLst>
                              <p:cond delay="4000"/>
                            </p:stCondLst>
                            <p:childTnLst>
                              <p:par>
                                <p:cTn id="21" presetID="22" presetClass="entr" presetSubtype="1" fill="hold" grpId="0" nodeType="after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animEffect transition="in" filter="wipe(up)">
                                      <p:cBhvr>
                                        <p:cTn id="23" dur="10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tmplLst>
          <p:tmpl lvl="1">
            <p:tnLst>
              <p:par>
                <p:cTn presetID="22" presetClass="entr" presetSubtype="1"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wipe(up)">
                      <p:cBhvr>
                        <p:cTn dur="1000"/>
                        <p:tgtEl>
                          <p:spTgt spid="9"/>
                        </p:tgtEl>
                      </p:cBhvr>
                    </p:animEffect>
                  </p:childTnLst>
                </p:cTn>
              </p:par>
            </p:tnLst>
          </p:tmpl>
          <p:tmpl lvl="2">
            <p:tnLst>
              <p:par>
                <p:cTn presetID="22" presetClass="entr" presetSubtype="1"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wipe(up)">
                      <p:cBhvr>
                        <p:cTn dur="1000"/>
                        <p:tgtEl>
                          <p:spTgt spid="9"/>
                        </p:tgtEl>
                      </p:cBhvr>
                    </p:animEffect>
                  </p:childTnLst>
                </p:cTn>
              </p:par>
            </p:tnLst>
          </p:tmpl>
          <p:tmpl lvl="3">
            <p:tnLst>
              <p:par>
                <p:cTn presetID="22" presetClass="entr" presetSubtype="1"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wipe(up)">
                      <p:cBhvr>
                        <p:cTn dur="1000"/>
                        <p:tgtEl>
                          <p:spTgt spid="9"/>
                        </p:tgtEl>
                      </p:cBhvr>
                    </p:animEffect>
                  </p:childTnLst>
                </p:cTn>
              </p:par>
            </p:tnLst>
          </p:tmpl>
          <p:tmpl lvl="4">
            <p:tnLst>
              <p:par>
                <p:cTn presetID="22" presetClass="entr" presetSubtype="1"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wipe(up)">
                      <p:cBhvr>
                        <p:cTn dur="1000"/>
                        <p:tgtEl>
                          <p:spTgt spid="9"/>
                        </p:tgtEl>
                      </p:cBhvr>
                    </p:animEffect>
                  </p:childTnLst>
                </p:cTn>
              </p:par>
            </p:tnLst>
          </p:tmpl>
          <p:tmpl lvl="5">
            <p:tnLst>
              <p:par>
                <p:cTn presetID="22" presetClass="entr" presetSubtype="1"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wipe(up)">
                      <p:cBhvr>
                        <p:cTn dur="1000"/>
                        <p:tgtEl>
                          <p:spTgt spid="9"/>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a:xfrm>
            <a:off x="6363347" y="6356350"/>
            <a:ext cx="2085975" cy="365125"/>
          </a:xfrm>
          <a:prstGeom prst="rect">
            <a:avLst/>
          </a:prstGeom>
        </p:spPr>
        <p:txBody>
          <a:bodyPr/>
          <a:lstStyle/>
          <a:p>
            <a:fld id="{D459C67A-E9C7-4592-9B13-26855D01729B}" type="datetimeFigureOut">
              <a:rPr lang="en-US" smtClean="0"/>
              <a:t>3/8/2021</a:t>
            </a:fld>
            <a:endParaRPr lang="en-US"/>
          </a:p>
        </p:txBody>
      </p:sp>
      <p:sp>
        <p:nvSpPr>
          <p:cNvPr id="8" name="Footer Placeholder 7"/>
          <p:cNvSpPr>
            <a:spLocks noGrp="1"/>
          </p:cNvSpPr>
          <p:nvPr>
            <p:ph type="ftr" sz="quarter" idx="11"/>
          </p:nvPr>
        </p:nvSpPr>
        <p:spPr>
          <a:xfrm>
            <a:off x="659165" y="6356350"/>
            <a:ext cx="2847975"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543278" y="6356350"/>
            <a:ext cx="561975" cy="365125"/>
          </a:xfrm>
          <a:prstGeom prst="rect">
            <a:avLst/>
          </a:prstGeom>
        </p:spPr>
        <p:txBody>
          <a:bodyPr/>
          <a:lstStyle/>
          <a:p>
            <a:fld id="{005A359C-0016-4E4F-B29B-708BE7CBAB0A}"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363347" y="6356350"/>
            <a:ext cx="2085975" cy="365125"/>
          </a:xfrm>
          <a:prstGeom prst="rect">
            <a:avLst/>
          </a:prstGeom>
        </p:spPr>
        <p:txBody>
          <a:bodyPr/>
          <a:lstStyle/>
          <a:p>
            <a:fld id="{D459C67A-E9C7-4592-9B13-26855D01729B}" type="datetimeFigureOut">
              <a:rPr lang="en-US" smtClean="0"/>
              <a:t>3/8/2021</a:t>
            </a:fld>
            <a:endParaRPr lang="en-US"/>
          </a:p>
        </p:txBody>
      </p:sp>
      <p:sp>
        <p:nvSpPr>
          <p:cNvPr id="4" name="Footer Placeholder 3"/>
          <p:cNvSpPr>
            <a:spLocks noGrp="1"/>
          </p:cNvSpPr>
          <p:nvPr>
            <p:ph type="ftr" sz="quarter" idx="11"/>
          </p:nvPr>
        </p:nvSpPr>
        <p:spPr>
          <a:xfrm>
            <a:off x="659165" y="6356350"/>
            <a:ext cx="284797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543278" y="6356350"/>
            <a:ext cx="561975" cy="365125"/>
          </a:xfrm>
          <a:prstGeom prst="rect">
            <a:avLst/>
          </a:prstGeom>
        </p:spPr>
        <p:txBody>
          <a:bodyPr/>
          <a:lstStyle/>
          <a:p>
            <a:fld id="{005A359C-0016-4E4F-B29B-708BE7CBAB0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363347" y="6356350"/>
            <a:ext cx="2085975" cy="365125"/>
          </a:xfrm>
          <a:prstGeom prst="rect">
            <a:avLst/>
          </a:prstGeom>
        </p:spPr>
        <p:txBody>
          <a:bodyPr/>
          <a:lstStyle/>
          <a:p>
            <a:fld id="{D459C67A-E9C7-4592-9B13-26855D01729B}" type="datetimeFigureOut">
              <a:rPr lang="en-US" smtClean="0"/>
              <a:t>3/8/2021</a:t>
            </a:fld>
            <a:endParaRPr lang="en-US"/>
          </a:p>
        </p:txBody>
      </p:sp>
      <p:sp>
        <p:nvSpPr>
          <p:cNvPr id="3" name="Footer Placeholder 2"/>
          <p:cNvSpPr>
            <a:spLocks noGrp="1"/>
          </p:cNvSpPr>
          <p:nvPr>
            <p:ph type="ftr" sz="quarter" idx="11"/>
          </p:nvPr>
        </p:nvSpPr>
        <p:spPr>
          <a:xfrm>
            <a:off x="659165" y="6356350"/>
            <a:ext cx="2847975"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543278" y="6356350"/>
            <a:ext cx="561975" cy="365125"/>
          </a:xfrm>
          <a:prstGeom prst="rect">
            <a:avLst/>
          </a:prstGeom>
        </p:spPr>
        <p:txBody>
          <a:bodyPr/>
          <a:lstStyle/>
          <a:p>
            <a:fld id="{005A359C-0016-4E4F-B29B-708BE7CBAB0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63347" y="6356350"/>
            <a:ext cx="2085975" cy="365125"/>
          </a:xfrm>
          <a:prstGeom prst="rect">
            <a:avLst/>
          </a:prstGeom>
        </p:spPr>
        <p:txBody>
          <a:bodyPr/>
          <a:lstStyle/>
          <a:p>
            <a:fld id="{D459C67A-E9C7-4592-9B13-26855D01729B}" type="datetimeFigureOut">
              <a:rPr lang="en-US" smtClean="0"/>
              <a:t>3/8/2021</a:t>
            </a:fld>
            <a:endParaRPr lang="en-US"/>
          </a:p>
        </p:txBody>
      </p:sp>
      <p:sp>
        <p:nvSpPr>
          <p:cNvPr id="6" name="Footer Placeholder 5"/>
          <p:cNvSpPr>
            <a:spLocks noGrp="1"/>
          </p:cNvSpPr>
          <p:nvPr>
            <p:ph type="ftr" sz="quarter" idx="11"/>
          </p:nvPr>
        </p:nvSpPr>
        <p:spPr>
          <a:xfrm>
            <a:off x="659165" y="6356350"/>
            <a:ext cx="284797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43278" y="6356350"/>
            <a:ext cx="561975" cy="365125"/>
          </a:xfrm>
          <a:prstGeom prst="rect">
            <a:avLst/>
          </a:prstGeom>
        </p:spPr>
        <p:txBody>
          <a:bodyPr/>
          <a:lstStyle/>
          <a:p>
            <a:fld id="{005A359C-0016-4E4F-B29B-708BE7CBAB0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63347" y="6356350"/>
            <a:ext cx="2085975" cy="365125"/>
          </a:xfrm>
          <a:prstGeom prst="rect">
            <a:avLst/>
          </a:prstGeom>
        </p:spPr>
        <p:txBody>
          <a:bodyPr/>
          <a:lstStyle/>
          <a:p>
            <a:fld id="{D459C67A-E9C7-4592-9B13-26855D01729B}" type="datetimeFigureOut">
              <a:rPr lang="en-US" smtClean="0"/>
              <a:t>3/8/2021</a:t>
            </a:fld>
            <a:endParaRPr lang="en-US"/>
          </a:p>
        </p:txBody>
      </p:sp>
      <p:sp>
        <p:nvSpPr>
          <p:cNvPr id="6" name="Footer Placeholder 5"/>
          <p:cNvSpPr>
            <a:spLocks noGrp="1"/>
          </p:cNvSpPr>
          <p:nvPr>
            <p:ph type="ftr" sz="quarter" idx="11"/>
          </p:nvPr>
        </p:nvSpPr>
        <p:spPr>
          <a:xfrm>
            <a:off x="659165" y="6356350"/>
            <a:ext cx="284797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43278" y="6356350"/>
            <a:ext cx="561975" cy="365125"/>
          </a:xfrm>
          <a:prstGeom prst="rect">
            <a:avLst/>
          </a:prstGeom>
        </p:spPr>
        <p:txBody>
          <a:bodyPr/>
          <a:lstStyle/>
          <a:p>
            <a:fld id="{005A359C-0016-4E4F-B29B-708BE7CBAB0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363347" y="6356350"/>
            <a:ext cx="2085975" cy="365125"/>
          </a:xfrm>
          <a:prstGeom prst="rect">
            <a:avLst/>
          </a:prstGeom>
        </p:spPr>
        <p:txBody>
          <a:bodyPr/>
          <a:lstStyle/>
          <a:p>
            <a:fld id="{D459C67A-E9C7-4592-9B13-26855D01729B}" type="datetimeFigureOut">
              <a:rPr lang="en-US" smtClean="0"/>
              <a:t>3/8/2021</a:t>
            </a:fld>
            <a:endParaRPr lang="en-US"/>
          </a:p>
        </p:txBody>
      </p:sp>
      <p:sp>
        <p:nvSpPr>
          <p:cNvPr id="5" name="Footer Placeholder 4"/>
          <p:cNvSpPr>
            <a:spLocks noGrp="1"/>
          </p:cNvSpPr>
          <p:nvPr>
            <p:ph type="ftr" sz="quarter" idx="11"/>
          </p:nvPr>
        </p:nvSpPr>
        <p:spPr>
          <a:xfrm>
            <a:off x="659165" y="6356350"/>
            <a:ext cx="284797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fld id="{005A359C-0016-4E4F-B29B-708BE7CBAB0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363347" y="6356350"/>
            <a:ext cx="2085975" cy="365125"/>
          </a:xfrm>
          <a:prstGeom prst="rect">
            <a:avLst/>
          </a:prstGeom>
        </p:spPr>
        <p:txBody>
          <a:bodyPr/>
          <a:lstStyle/>
          <a:p>
            <a:fld id="{D459C67A-E9C7-4592-9B13-26855D01729B}" type="datetimeFigureOut">
              <a:rPr lang="en-US" smtClean="0"/>
              <a:t>3/8/2021</a:t>
            </a:fld>
            <a:endParaRPr lang="en-US"/>
          </a:p>
        </p:txBody>
      </p:sp>
      <p:sp>
        <p:nvSpPr>
          <p:cNvPr id="5" name="Footer Placeholder 4"/>
          <p:cNvSpPr>
            <a:spLocks noGrp="1"/>
          </p:cNvSpPr>
          <p:nvPr>
            <p:ph type="ftr" sz="quarter" idx="11"/>
          </p:nvPr>
        </p:nvSpPr>
        <p:spPr>
          <a:xfrm>
            <a:off x="659165" y="6356350"/>
            <a:ext cx="284797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fld id="{005A359C-0016-4E4F-B29B-708BE7CBAB0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0"/>
            <a:ext cx="8686800" cy="838200"/>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457200" y="914400"/>
            <a:ext cx="8229600" cy="5486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48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231775" indent="-231775" algn="l" defTabSz="914400" rtl="0" eaLnBrk="1" latinLnBrk="0" hangingPunct="1">
        <a:spcBef>
          <a:spcPts val="1200"/>
        </a:spcBef>
        <a:buFont typeface="Arial" pitchFamily="34" charset="0"/>
        <a:buChar char="•"/>
        <a:defRPr sz="2400" kern="1200">
          <a:solidFill>
            <a:srgbClr val="002060"/>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rgbClr val="002060"/>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rgbClr val="002060"/>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rgbClr val="002060"/>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rgbClr val="002060"/>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usccb.org/prayer-and-worship/prayers-and-devotions/stations-of-the-cross/scriptural-stations-of-the-cros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utcotm.org/about/pictoral-tour" TargetMode="Externa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m2EtBYAa7JI" TargetMode="External"/><Relationship Id="rId7" Type="http://schemas.openxmlformats.org/officeDocument/2006/relationships/hyperlink" Target="https://www.usccb.org/resources/way-cross-suggested-hymns" TargetMode="External"/><Relationship Id="rId2" Type="http://schemas.openxmlformats.org/officeDocument/2006/relationships/hyperlink" Target="https://www.youtube.com/watch?v=vAGMA8NrGmU" TargetMode="External"/><Relationship Id="rId1" Type="http://schemas.openxmlformats.org/officeDocument/2006/relationships/slideLayout" Target="../slideLayouts/slideLayout2.xml"/><Relationship Id="rId6" Type="http://schemas.openxmlformats.org/officeDocument/2006/relationships/hyperlink" Target="https://www.youtube.com/watch?v=icsXi-tqFlY" TargetMode="External"/><Relationship Id="rId5" Type="http://schemas.openxmlformats.org/officeDocument/2006/relationships/hyperlink" Target="https://www.youtube.com/watch?v=ygkkX9FxHg0" TargetMode="External"/><Relationship Id="rId4" Type="http://schemas.openxmlformats.org/officeDocument/2006/relationships/hyperlink" Target="https://www.youtube.com/watch?v=eFHdtVFtm64"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hyperlink" Target="https://www.youtube.com/watch?v=zuFN3wTpZ-s" TargetMode="External"/><Relationship Id="rId3" Type="http://schemas.openxmlformats.org/officeDocument/2006/relationships/hyperlink" Target="https://www.youtube.com/watch?v=YuMh_ept-Js" TargetMode="External"/><Relationship Id="rId7" Type="http://schemas.openxmlformats.org/officeDocument/2006/relationships/hyperlink" Target="https://www.youtube.com/watch?v=4Hj1Y__cYeg" TargetMode="External"/><Relationship Id="rId2" Type="http://schemas.openxmlformats.org/officeDocument/2006/relationships/hyperlink" Target="https://www.youtube.com/watch?v=psmel83jB7U" TargetMode="External"/><Relationship Id="rId1" Type="http://schemas.openxmlformats.org/officeDocument/2006/relationships/slideLayout" Target="../slideLayouts/slideLayout2.xml"/><Relationship Id="rId6" Type="http://schemas.openxmlformats.org/officeDocument/2006/relationships/hyperlink" Target="https://www.youtube.com/watch?v=Re1EtfbOcp4" TargetMode="External"/><Relationship Id="rId5" Type="http://schemas.openxmlformats.org/officeDocument/2006/relationships/hyperlink" Target="https://www.youtube.com/watch?v=0lIYACF_KIk" TargetMode="External"/><Relationship Id="rId4" Type="http://schemas.openxmlformats.org/officeDocument/2006/relationships/hyperlink" Target="https://www.youtube.com/watch?v=jiO3ODgCgxM"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trinitystores.com/artist/julie-lonneman" TargetMode="External"/><Relationship Id="rId3" Type="http://schemas.openxmlformats.org/officeDocument/2006/relationships/hyperlink" Target="https://www.usccb.org/resources/scriptural-way-cross-lent" TargetMode="External"/><Relationship Id="rId7" Type="http://schemas.openxmlformats.org/officeDocument/2006/relationships/hyperlink" Target="http://julielonneman.blogspot.com/" TargetMode="External"/><Relationship Id="rId2" Type="http://schemas.openxmlformats.org/officeDocument/2006/relationships/hyperlink" Target="https://www.usccb.org/resources/way-cross-suggested-hymns" TargetMode="External"/><Relationship Id="rId1" Type="http://schemas.openxmlformats.org/officeDocument/2006/relationships/slideLayout" Target="../slideLayouts/slideLayout2.xml"/><Relationship Id="rId6" Type="http://schemas.openxmlformats.org/officeDocument/2006/relationships/hyperlink" Target="https://www.julielonneman.com/" TargetMode="External"/><Relationship Id="rId5" Type="http://schemas.openxmlformats.org/officeDocument/2006/relationships/hyperlink" Target="https://www.usccb.org/resources/stations-cross-overcoming-racism" TargetMode="External"/><Relationship Id="rId4" Type="http://schemas.openxmlformats.org/officeDocument/2006/relationships/hyperlink" Target="https://www.usccb.org/resources/ecumenical-stations-cross" TargetMode="External"/><Relationship Id="rId9" Type="http://schemas.openxmlformats.org/officeDocument/2006/relationships/hyperlink" Target="https://utcotm.org/about/pictoral-tou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2977295"/>
          </a:xfrm>
        </p:spPr>
        <p:txBody>
          <a:bodyPr/>
          <a:lstStyle/>
          <a:p>
            <a:r>
              <a:rPr lang="en-US" sz="7200" dirty="0"/>
              <a:t>Scriptural Stations of the Cross</a:t>
            </a:r>
            <a:br>
              <a:rPr lang="en-US" sz="7200" dirty="0"/>
            </a:br>
            <a:r>
              <a:rPr lang="en-US" sz="2800" i="1" dirty="0"/>
              <a:t>with Artwork from the Cathedral of the Madeleine, Salt Lake City, Utah</a:t>
            </a:r>
            <a:endParaRPr lang="en-US" sz="2600" i="1" dirty="0"/>
          </a:p>
        </p:txBody>
      </p:sp>
      <p:sp>
        <p:nvSpPr>
          <p:cNvPr id="3" name="Subtitle 2"/>
          <p:cNvSpPr>
            <a:spLocks noGrp="1"/>
          </p:cNvSpPr>
          <p:nvPr>
            <p:ph type="subTitle" idx="1"/>
          </p:nvPr>
        </p:nvSpPr>
        <p:spPr/>
        <p:txBody>
          <a:bodyPr/>
          <a:lstStyle/>
          <a:p>
            <a:endParaRPr lang="en-US" dirty="0"/>
          </a:p>
        </p:txBody>
      </p:sp>
      <p:pic>
        <p:nvPicPr>
          <p:cNvPr id="4" name="Content Placeholder 7">
            <a:extLst>
              <a:ext uri="{FF2B5EF4-FFF2-40B4-BE49-F238E27FC236}">
                <a16:creationId xmlns:a16="http://schemas.microsoft.com/office/drawing/2014/main" id="{815DF619-8B30-44AD-B790-AB8682FE4F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865" y="3902242"/>
            <a:ext cx="2177935" cy="2977295"/>
          </a:xfrm>
          <a:prstGeom prst="rect">
            <a:avLst/>
          </a:prstGeom>
        </p:spPr>
      </p:pic>
      <p:pic>
        <p:nvPicPr>
          <p:cNvPr id="5" name="Content Placeholder 5">
            <a:extLst>
              <a:ext uri="{FF2B5EF4-FFF2-40B4-BE49-F238E27FC236}">
                <a16:creationId xmlns:a16="http://schemas.microsoft.com/office/drawing/2014/main" id="{1A6E9F99-C715-444A-812C-7579D2FBAD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89665" y="3886200"/>
            <a:ext cx="2177935" cy="2976511"/>
          </a:xfrm>
          <a:prstGeom prst="rect">
            <a:avLst/>
          </a:prstGeom>
        </p:spPr>
      </p:pic>
    </p:spTree>
    <p:extLst>
      <p:ext uri="{BB962C8B-B14F-4D97-AF65-F5344CB8AC3E}">
        <p14:creationId xmlns:p14="http://schemas.microsoft.com/office/powerpoint/2010/main" val="1551152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Scriptural Stations</a:t>
            </a:r>
            <a:r>
              <a:rPr lang="en-US" sz="3600" dirty="0"/>
              <a:t> – Intro</a:t>
            </a:r>
            <a:endParaRPr lang="en-US" sz="4400" dirty="0"/>
          </a:p>
        </p:txBody>
      </p:sp>
      <p:sp>
        <p:nvSpPr>
          <p:cNvPr id="3" name="Content Placeholder 2"/>
          <p:cNvSpPr>
            <a:spLocks noGrp="1"/>
          </p:cNvSpPr>
          <p:nvPr>
            <p:ph idx="1"/>
          </p:nvPr>
        </p:nvSpPr>
        <p:spPr>
          <a:xfrm>
            <a:off x="381000" y="914400"/>
            <a:ext cx="8458200" cy="5791200"/>
          </a:xfrm>
        </p:spPr>
        <p:txBody>
          <a:bodyPr>
            <a:normAutofit fontScale="92500"/>
          </a:bodyPr>
          <a:lstStyle/>
          <a:p>
            <a:pPr marL="0" indent="0">
              <a:buNone/>
            </a:pPr>
            <a:r>
              <a:rPr lang="en-US" sz="1500" dirty="0">
                <a:latin typeface="Arial Narrow" panose="020B0606020202030204" pitchFamily="34" charset="0"/>
              </a:rPr>
              <a:t>From </a:t>
            </a:r>
            <a:r>
              <a:rPr lang="en-US" sz="1500" dirty="0">
                <a:latin typeface="Arial Narrow" panose="020B0606020202030204" pitchFamily="34" charset="0"/>
                <a:hlinkClick r:id="rId2"/>
              </a:rPr>
              <a:t>https://www.usccb.org/prayer-and-worship/prayers-and-devotions/stations-of-the-cross/scriptural-stations-of-the-cross</a:t>
            </a:r>
            <a:r>
              <a:rPr lang="en-US" sz="1500" dirty="0">
                <a:latin typeface="Arial Narrow" panose="020B0606020202030204" pitchFamily="34" charset="0"/>
              </a:rPr>
              <a:t> </a:t>
            </a:r>
          </a:p>
          <a:p>
            <a:pPr>
              <a:spcBef>
                <a:spcPts val="2400"/>
              </a:spcBef>
            </a:pPr>
            <a:r>
              <a:rPr lang="en-US" sz="2700" dirty="0">
                <a:latin typeface="Arial Narrow" panose="020B0606020202030204" pitchFamily="34" charset="0"/>
              </a:rPr>
              <a:t>“The following Stations of the Cross are based on those celebrated by Pope John Paul II on Good Friday 1991.  They are presented here as an alternative to the traditional stations and as a way of reflecting more deeply on the Scriptural accounts of Christ's passion.”</a:t>
            </a:r>
          </a:p>
          <a:p>
            <a:r>
              <a:rPr lang="en-US" sz="2200" dirty="0">
                <a:latin typeface="Arial Narrow" panose="020B0606020202030204" pitchFamily="34" charset="0"/>
              </a:rPr>
              <a:t>“The presiding minister may be a priest, deacon, or layperson.  This minister prays the opening and closing prayers, leads the acclamation, announces the stations, and says the prayer that concludes each station.  </a:t>
            </a:r>
            <a:r>
              <a:rPr lang="en-US" sz="2200" b="1" dirty="0">
                <a:latin typeface="Arial Narrow" panose="020B0606020202030204" pitchFamily="34" charset="0"/>
              </a:rPr>
              <a:t>One or more readers may read the Scriptural reflections.   A period of silence should be observed between the Scripture reading and the prayer.   </a:t>
            </a:r>
            <a:r>
              <a:rPr lang="en-US" sz="2200" dirty="0">
                <a:latin typeface="Arial Narrow" panose="020B0606020202030204" pitchFamily="34" charset="0"/>
              </a:rPr>
              <a:t>A </a:t>
            </a:r>
            <a:r>
              <a:rPr lang="en-US" sz="2200" dirty="0" err="1">
                <a:latin typeface="Arial Narrow" panose="020B0606020202030204" pitchFamily="34" charset="0"/>
              </a:rPr>
              <a:t>crossbearer</a:t>
            </a:r>
            <a:r>
              <a:rPr lang="en-US" sz="2200" dirty="0">
                <a:latin typeface="Arial Narrow" panose="020B0606020202030204" pitchFamily="34" charset="0"/>
              </a:rPr>
              <a:t> and two </a:t>
            </a:r>
            <a:r>
              <a:rPr lang="en-US" sz="2200" dirty="0" err="1">
                <a:latin typeface="Arial Narrow" panose="020B0606020202030204" pitchFamily="34" charset="0"/>
              </a:rPr>
              <a:t>candlebearers</a:t>
            </a:r>
            <a:r>
              <a:rPr lang="en-US" sz="2200" dirty="0">
                <a:latin typeface="Arial Narrow" panose="020B0606020202030204" pitchFamily="34" charset="0"/>
              </a:rPr>
              <a:t> may stand in front of each station as it is announced.  As the ministers move between the stations, all may sing a verse of an appropriate song.”</a:t>
            </a:r>
          </a:p>
          <a:p>
            <a:pPr>
              <a:spcBef>
                <a:spcPts val="2400"/>
              </a:spcBef>
            </a:pPr>
            <a:r>
              <a:rPr lang="en-US" sz="1500" i="1" dirty="0">
                <a:latin typeface="Arial Narrow" panose="020B0606020202030204" pitchFamily="34" charset="0"/>
              </a:rPr>
              <a:t>Scripture excerpts are taken from the</a:t>
            </a:r>
            <a:r>
              <a:rPr lang="en-US" sz="1500" dirty="0">
                <a:latin typeface="Arial Narrow" panose="020B0606020202030204" pitchFamily="34" charset="0"/>
              </a:rPr>
              <a:t> New American Bible with Revised New Testament, </a:t>
            </a:r>
            <a:r>
              <a:rPr lang="en-US" sz="1500" i="1" dirty="0">
                <a:latin typeface="Arial Narrow" panose="020B0606020202030204" pitchFamily="34" charset="0"/>
              </a:rPr>
              <a:t>Copyright © 1986, 1970, Confraternity of Christian Doctrine, Inc., Washington, DC. Used with permission. All rights reserved. Permission is hereby granted to reproduce these excerpts in free distribution of these stations.</a:t>
            </a:r>
            <a:r>
              <a:rPr lang="en-US" sz="1500" dirty="0">
                <a:latin typeface="Arial Narrow" panose="020B0606020202030204" pitchFamily="34" charset="0"/>
              </a:rPr>
              <a:t> United States Conference of Catholic Bishops, 3211 4th Street, N.E., Washington, DC 20017.</a:t>
            </a:r>
          </a:p>
        </p:txBody>
      </p:sp>
    </p:spTree>
    <p:extLst>
      <p:ext uri="{BB962C8B-B14F-4D97-AF65-F5344CB8AC3E}">
        <p14:creationId xmlns:p14="http://schemas.microsoft.com/office/powerpoint/2010/main" val="2149480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Artwork</a:t>
            </a:r>
            <a:r>
              <a:rPr lang="en-US" sz="3600" dirty="0"/>
              <a:t>  by </a:t>
            </a:r>
            <a:r>
              <a:rPr lang="en-US" sz="4400" dirty="0"/>
              <a:t>Roger (Sam) Wilson</a:t>
            </a:r>
            <a:r>
              <a:rPr lang="en-US" dirty="0"/>
              <a:t> </a:t>
            </a:r>
          </a:p>
        </p:txBody>
      </p:sp>
      <p:sp>
        <p:nvSpPr>
          <p:cNvPr id="3" name="Content Placeholder 2"/>
          <p:cNvSpPr>
            <a:spLocks noGrp="1"/>
          </p:cNvSpPr>
          <p:nvPr>
            <p:ph idx="1"/>
          </p:nvPr>
        </p:nvSpPr>
        <p:spPr/>
        <p:txBody>
          <a:bodyPr>
            <a:noAutofit/>
          </a:bodyPr>
          <a:lstStyle/>
          <a:p>
            <a:pPr>
              <a:lnSpc>
                <a:spcPct val="90000"/>
              </a:lnSpc>
            </a:pPr>
            <a:r>
              <a:rPr lang="en-US" sz="1800" dirty="0"/>
              <a:t>In the </a:t>
            </a:r>
            <a:r>
              <a:rPr lang="en-US" sz="1800" b="1" dirty="0"/>
              <a:t>Cathedral of the Madeleine, Salt Lake City, UT</a:t>
            </a:r>
            <a:endParaRPr lang="en-US" sz="2000" b="1" dirty="0"/>
          </a:p>
          <a:p>
            <a:pPr lvl="1">
              <a:lnSpc>
                <a:spcPct val="90000"/>
              </a:lnSpc>
            </a:pPr>
            <a:r>
              <a:rPr lang="en-US" dirty="0">
                <a:hlinkClick r:id="rId2"/>
              </a:rPr>
              <a:t>https://utcotm.org/about/pictoral-tour</a:t>
            </a:r>
            <a:r>
              <a:rPr lang="en-US" dirty="0"/>
              <a:t> </a:t>
            </a:r>
          </a:p>
          <a:p>
            <a:pPr lvl="1">
              <a:lnSpc>
                <a:spcPct val="90000"/>
              </a:lnSpc>
            </a:pPr>
            <a:r>
              <a:rPr lang="en-US" dirty="0"/>
              <a:t>Used here with permission of the Cathedral of the Madeleine.</a:t>
            </a:r>
          </a:p>
          <a:p>
            <a:pPr>
              <a:lnSpc>
                <a:spcPct val="90000"/>
              </a:lnSpc>
            </a:pPr>
            <a:r>
              <a:rPr lang="en-US" sz="1600" dirty="0"/>
              <a:t>The fourteen Stations of the Cross were painted by Utah artist Roger (Sam) Wilson in 1992 and 1993. They replace a set of stations painted in 1918 which had since deteriorated badly. The new stations, starting at the northeast end of the building, begin with Jesus in the Garden of Olives and end with the burial of Christ. They generally follow a revised (and more biblical) version of the stations produced by the Vatican in 1975 and issued in various versions since then.</a:t>
            </a:r>
          </a:p>
          <a:p>
            <a:pPr>
              <a:lnSpc>
                <a:spcPct val="90000"/>
              </a:lnSpc>
            </a:pPr>
            <a:r>
              <a:rPr lang="en-US" sz="1600" dirty="0"/>
              <a:t>The stations combine elements of traditional iconography and American Southwestern coloration within a postmodern style. In developing each scene, the artist uses flowers, animals and various symbolic elements to draw out its meaning and significance. The frames of the stations were carved and installed in 1918 by William F. Ross and Company of East Cambridge, MA.</a:t>
            </a:r>
          </a:p>
        </p:txBody>
      </p:sp>
      <p:pic>
        <p:nvPicPr>
          <p:cNvPr id="4" name="Content Placeholder 4">
            <a:extLst>
              <a:ext uri="{FF2B5EF4-FFF2-40B4-BE49-F238E27FC236}">
                <a16:creationId xmlns:a16="http://schemas.microsoft.com/office/drawing/2014/main" id="{4C8D0C2C-0632-4295-A0BD-B938C56340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94" y="4663440"/>
            <a:ext cx="1610079" cy="2194560"/>
          </a:xfrm>
          <a:prstGeom prst="rect">
            <a:avLst/>
          </a:prstGeom>
        </p:spPr>
      </p:pic>
      <p:pic>
        <p:nvPicPr>
          <p:cNvPr id="5" name="Content Placeholder 5">
            <a:extLst>
              <a:ext uri="{FF2B5EF4-FFF2-40B4-BE49-F238E27FC236}">
                <a16:creationId xmlns:a16="http://schemas.microsoft.com/office/drawing/2014/main" id="{BA628099-BD5D-4C6E-BDAE-EF0738F311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5729" y="4663440"/>
            <a:ext cx="1632541" cy="2194560"/>
          </a:xfrm>
          <a:prstGeom prst="rect">
            <a:avLst/>
          </a:prstGeom>
        </p:spPr>
      </p:pic>
      <p:pic>
        <p:nvPicPr>
          <p:cNvPr id="7" name="Content Placeholder 5">
            <a:extLst>
              <a:ext uri="{FF2B5EF4-FFF2-40B4-BE49-F238E27FC236}">
                <a16:creationId xmlns:a16="http://schemas.microsoft.com/office/drawing/2014/main" id="{BC9559D3-3FBE-452A-91D8-49E868381B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97059" y="4668696"/>
            <a:ext cx="1632541" cy="2189304"/>
          </a:xfrm>
          <a:prstGeom prst="rect">
            <a:avLst/>
          </a:prstGeom>
        </p:spPr>
      </p:pic>
    </p:spTree>
    <p:extLst>
      <p:ext uri="{BB962C8B-B14F-4D97-AF65-F5344CB8AC3E}">
        <p14:creationId xmlns:p14="http://schemas.microsoft.com/office/powerpoint/2010/main" val="2344494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Music – </a:t>
            </a:r>
            <a:r>
              <a:rPr lang="en-US" sz="3600" dirty="0"/>
              <a:t>Suggestions by USCCB</a:t>
            </a:r>
            <a:endParaRPr lang="en-US" dirty="0"/>
          </a:p>
        </p:txBody>
      </p:sp>
      <p:sp>
        <p:nvSpPr>
          <p:cNvPr id="3" name="Content Placeholder 2"/>
          <p:cNvSpPr>
            <a:spLocks noGrp="1"/>
          </p:cNvSpPr>
          <p:nvPr>
            <p:ph idx="1"/>
          </p:nvPr>
        </p:nvSpPr>
        <p:spPr>
          <a:xfrm>
            <a:off x="457200" y="914400"/>
            <a:ext cx="8229600" cy="5638800"/>
          </a:xfrm>
        </p:spPr>
        <p:txBody>
          <a:bodyPr>
            <a:normAutofit/>
          </a:bodyPr>
          <a:lstStyle/>
          <a:p>
            <a:r>
              <a:rPr lang="en-US" b="1" dirty="0"/>
              <a:t>Beginning:</a:t>
            </a:r>
          </a:p>
          <a:p>
            <a:pPr lvl="1">
              <a:spcBef>
                <a:spcPts val="300"/>
              </a:spcBef>
            </a:pPr>
            <a:r>
              <a:rPr lang="en-US" dirty="0">
                <a:hlinkClick r:id="rId2"/>
              </a:rPr>
              <a:t>Lord, Who throughout These Forty Days</a:t>
            </a:r>
            <a:endParaRPr lang="en-US" dirty="0"/>
          </a:p>
          <a:p>
            <a:pPr lvl="1">
              <a:spcBef>
                <a:spcPts val="300"/>
              </a:spcBef>
            </a:pPr>
            <a:r>
              <a:rPr lang="en-US" dirty="0">
                <a:hlinkClick r:id="rId3"/>
              </a:rPr>
              <a:t>No Greater Love</a:t>
            </a:r>
            <a:endParaRPr lang="en-US" dirty="0"/>
          </a:p>
          <a:p>
            <a:pPr lvl="1">
              <a:spcBef>
                <a:spcPts val="300"/>
              </a:spcBef>
            </a:pPr>
            <a:r>
              <a:rPr lang="en-US" dirty="0">
                <a:hlinkClick r:id="rId4"/>
              </a:rPr>
              <a:t>Take up Your Cross</a:t>
            </a:r>
            <a:endParaRPr lang="en-US" dirty="0"/>
          </a:p>
          <a:p>
            <a:pPr lvl="1">
              <a:spcBef>
                <a:spcPts val="300"/>
              </a:spcBef>
            </a:pPr>
            <a:r>
              <a:rPr lang="en-US" b="1" dirty="0">
                <a:solidFill>
                  <a:srgbClr val="0070C0"/>
                </a:solidFill>
                <a:hlinkClick r:id="rId5">
                  <a:extLst>
                    <a:ext uri="{A12FA001-AC4F-418D-AE19-62706E023703}">
                      <ahyp:hlinkClr xmlns:ahyp="http://schemas.microsoft.com/office/drawing/2018/hyperlinkcolor" val="tx"/>
                    </a:ext>
                  </a:extLst>
                </a:hlinkClick>
              </a:rPr>
              <a:t>There’s a Wideness in God’s Mercy</a:t>
            </a:r>
            <a:endParaRPr lang="en-US" b="1" dirty="0">
              <a:solidFill>
                <a:srgbClr val="0070C0"/>
              </a:solidFill>
            </a:endParaRPr>
          </a:p>
          <a:p>
            <a:pPr lvl="1">
              <a:spcBef>
                <a:spcPts val="300"/>
              </a:spcBef>
            </a:pPr>
            <a:r>
              <a:rPr lang="en-US" dirty="0">
                <a:hlinkClick r:id="rId6"/>
              </a:rPr>
              <a:t>We Walk by Faith</a:t>
            </a:r>
            <a:endParaRPr lang="en-US" dirty="0"/>
          </a:p>
          <a:p>
            <a:r>
              <a:rPr lang="en-US" b="1" dirty="0"/>
              <a:t>Between the Stations</a:t>
            </a:r>
          </a:p>
          <a:p>
            <a:pPr lvl="1">
              <a:spcBef>
                <a:spcPts val="300"/>
              </a:spcBef>
            </a:pPr>
            <a:r>
              <a:rPr lang="en-US" dirty="0"/>
              <a:t>At the Cross Her Station Keeping (</a:t>
            </a:r>
            <a:r>
              <a:rPr lang="en-US" i="1" dirty="0" err="1"/>
              <a:t>Stabat</a:t>
            </a:r>
            <a:r>
              <a:rPr lang="en-US" i="1" dirty="0"/>
              <a:t> Mater</a:t>
            </a:r>
            <a:r>
              <a:rPr lang="en-US" dirty="0"/>
              <a:t>)</a:t>
            </a:r>
          </a:p>
          <a:p>
            <a:pPr lvl="1">
              <a:spcBef>
                <a:spcPts val="300"/>
              </a:spcBef>
            </a:pPr>
            <a:r>
              <a:rPr lang="en-US" dirty="0"/>
              <a:t>Be with Me, Lord</a:t>
            </a:r>
          </a:p>
          <a:p>
            <a:pPr lvl="1">
              <a:spcBef>
                <a:spcPts val="300"/>
              </a:spcBef>
            </a:pPr>
            <a:r>
              <a:rPr lang="en-US" dirty="0"/>
              <a:t>Behold the Cross</a:t>
            </a:r>
          </a:p>
          <a:p>
            <a:pPr lvl="1">
              <a:spcBef>
                <a:spcPts val="300"/>
              </a:spcBef>
            </a:pPr>
            <a:r>
              <a:rPr lang="en-US" dirty="0"/>
              <a:t>Eye Has Not Seen</a:t>
            </a:r>
          </a:p>
          <a:p>
            <a:pPr lvl="1">
              <a:spcBef>
                <a:spcPts val="300"/>
              </a:spcBef>
            </a:pPr>
            <a:r>
              <a:rPr lang="en-US" dirty="0"/>
              <a:t>Jesus, Remember Me</a:t>
            </a:r>
          </a:p>
          <a:p>
            <a:pPr lvl="1">
              <a:spcBef>
                <a:spcPts val="300"/>
              </a:spcBef>
            </a:pPr>
            <a:r>
              <a:rPr lang="en-US" dirty="0"/>
              <a:t>Now We Remain</a:t>
            </a:r>
          </a:p>
          <a:p>
            <a:pPr lvl="1">
              <a:spcBef>
                <a:spcPts val="300"/>
              </a:spcBef>
            </a:pPr>
            <a:r>
              <a:rPr lang="en-US" dirty="0" err="1"/>
              <a:t>Adoramus</a:t>
            </a:r>
            <a:r>
              <a:rPr lang="en-US" dirty="0"/>
              <a:t> </a:t>
            </a:r>
            <a:r>
              <a:rPr lang="en-US" dirty="0" err="1"/>
              <a:t>Te</a:t>
            </a:r>
            <a:r>
              <a:rPr lang="en-US" dirty="0"/>
              <a:t> (Taizé)</a:t>
            </a:r>
          </a:p>
          <a:p>
            <a:pPr lvl="1">
              <a:spcBef>
                <a:spcPts val="300"/>
              </a:spcBef>
            </a:pPr>
            <a:r>
              <a:rPr lang="en-US" dirty="0"/>
              <a:t>We Remember</a:t>
            </a:r>
          </a:p>
          <a:p>
            <a:pPr lvl="1">
              <a:spcBef>
                <a:spcPts val="300"/>
              </a:spcBef>
            </a:pPr>
            <a:r>
              <a:rPr lang="en-US" dirty="0"/>
              <a:t>Were You There</a:t>
            </a:r>
          </a:p>
          <a:p>
            <a:pPr marL="0" indent="0">
              <a:spcBef>
                <a:spcPts val="3000"/>
              </a:spcBef>
              <a:buNone/>
            </a:pPr>
            <a:r>
              <a:rPr lang="en-US" sz="1600" dirty="0">
                <a:latin typeface="Arial Narrow" panose="020B0606020202030204" pitchFamily="34" charset="0"/>
              </a:rPr>
              <a:t>From </a:t>
            </a:r>
            <a:r>
              <a:rPr lang="en-US" sz="1600" dirty="0">
                <a:latin typeface="Arial Narrow" panose="020B0606020202030204" pitchFamily="34" charset="0"/>
                <a:hlinkClick r:id="rId7"/>
              </a:rPr>
              <a:t>https://www.usccb.org/resources/way-cross-suggested-hymns</a:t>
            </a:r>
            <a:r>
              <a:rPr lang="en-US" sz="1600" dirty="0">
                <a:latin typeface="Arial Narrow" panose="020B0606020202030204" pitchFamily="34" charset="0"/>
              </a:rPr>
              <a:t> </a:t>
            </a:r>
          </a:p>
        </p:txBody>
      </p:sp>
    </p:spTree>
    <p:extLst>
      <p:ext uri="{BB962C8B-B14F-4D97-AF65-F5344CB8AC3E}">
        <p14:creationId xmlns:p14="http://schemas.microsoft.com/office/powerpoint/2010/main" val="49392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Scriptural Stations of the Cross</a:t>
            </a:r>
          </a:p>
        </p:txBody>
      </p:sp>
      <p:sp>
        <p:nvSpPr>
          <p:cNvPr id="3" name="Content Placeholder 2"/>
          <p:cNvSpPr>
            <a:spLocks noGrp="1"/>
          </p:cNvSpPr>
          <p:nvPr>
            <p:ph idx="1"/>
          </p:nvPr>
        </p:nvSpPr>
        <p:spPr>
          <a:xfrm>
            <a:off x="457200" y="914400"/>
            <a:ext cx="8458200" cy="5715000"/>
          </a:xfrm>
        </p:spPr>
        <p:txBody>
          <a:bodyPr>
            <a:normAutofit/>
          </a:bodyPr>
          <a:lstStyle/>
          <a:p>
            <a:pPr marL="0" indent="0">
              <a:spcBef>
                <a:spcPts val="600"/>
              </a:spcBef>
              <a:buNone/>
            </a:pPr>
            <a:r>
              <a:rPr lang="en-US" b="1" dirty="0"/>
              <a:t>Before each station:</a:t>
            </a:r>
            <a:endParaRPr lang="en-US" dirty="0"/>
          </a:p>
          <a:p>
            <a:pPr marL="460375" lvl="1" indent="-233363">
              <a:spcBef>
                <a:spcPts val="600"/>
              </a:spcBef>
            </a:pPr>
            <a:r>
              <a:rPr lang="en-US" sz="2000" b="1" i="1" dirty="0"/>
              <a:t>Presider:  </a:t>
            </a:r>
            <a:r>
              <a:rPr lang="en-US" sz="2000" dirty="0"/>
              <a:t>We adore you, O Christ, and we bless you.</a:t>
            </a:r>
          </a:p>
          <a:p>
            <a:pPr marL="460375" lvl="1" indent="-233363">
              <a:spcBef>
                <a:spcPts val="600"/>
              </a:spcBef>
            </a:pPr>
            <a:r>
              <a:rPr lang="en-US" sz="2000" b="1" i="1" dirty="0"/>
              <a:t>All:  </a:t>
            </a:r>
            <a:r>
              <a:rPr lang="en-US" sz="2000" dirty="0"/>
              <a:t>Because by your holy cross you have redeemed the world.</a:t>
            </a:r>
          </a:p>
          <a:p>
            <a:pPr marL="0" indent="0">
              <a:spcBef>
                <a:spcPts val="1800"/>
              </a:spcBef>
              <a:buNone/>
            </a:pPr>
            <a:r>
              <a:rPr lang="en-US" b="1" dirty="0"/>
              <a:t>After each station:</a:t>
            </a:r>
            <a:endParaRPr lang="en-US" dirty="0"/>
          </a:p>
          <a:p>
            <a:pPr marL="460375" lvl="1" indent="-233363">
              <a:spcBef>
                <a:spcPts val="600"/>
              </a:spcBef>
            </a:pPr>
            <a:r>
              <a:rPr lang="en-US" sz="2000" b="1" i="1" dirty="0"/>
              <a:t>All:  </a:t>
            </a:r>
            <a:r>
              <a:rPr lang="en-US" sz="2000" i="1" dirty="0"/>
              <a:t>Lord Jesus, help us walk in your steps.</a:t>
            </a:r>
          </a:p>
          <a:p>
            <a:pPr marL="0" indent="0">
              <a:spcBef>
                <a:spcPts val="3600"/>
              </a:spcBef>
              <a:buNone/>
            </a:pPr>
            <a:r>
              <a:rPr lang="en-US" sz="2800" b="1" dirty="0"/>
              <a:t>Opening Prayer:</a:t>
            </a:r>
            <a:endParaRPr lang="en-US" sz="2800" dirty="0"/>
          </a:p>
          <a:p>
            <a:pPr>
              <a:spcBef>
                <a:spcPts val="600"/>
              </a:spcBef>
            </a:pPr>
            <a:r>
              <a:rPr lang="en-US" sz="2000" i="1" dirty="0"/>
              <a:t>Presider:  </a:t>
            </a:r>
            <a:r>
              <a:rPr lang="en-US" sz="2200" dirty="0"/>
              <a:t>God of power and mercy, in love you sent Jesus, your Son, that we might be cleansed of sin and live with you forever. Bless us as we gather to reflect on his suffering and death that we may learn from his example the way we should go. </a:t>
            </a:r>
            <a:r>
              <a:rPr lang="en-US" sz="2000" dirty="0"/>
              <a:t>We ask this through that same Christ, our Lord.</a:t>
            </a:r>
          </a:p>
          <a:p>
            <a:pPr>
              <a:spcBef>
                <a:spcPts val="600"/>
              </a:spcBef>
            </a:pPr>
            <a:r>
              <a:rPr lang="en-US" sz="2000" b="1" i="1" dirty="0"/>
              <a:t>All: </a:t>
            </a:r>
            <a:r>
              <a:rPr lang="en-US" dirty="0"/>
              <a:t>Amen.</a:t>
            </a:r>
          </a:p>
        </p:txBody>
      </p:sp>
    </p:spTree>
    <p:extLst>
      <p:ext uri="{BB962C8B-B14F-4D97-AF65-F5344CB8AC3E}">
        <p14:creationId xmlns:p14="http://schemas.microsoft.com/office/powerpoint/2010/main" val="3909082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1" dur="500"/>
                                        <p:tgtEl>
                                          <p:spTgt spid="3">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9" dur="500"/>
                                        <p:tgtEl>
                                          <p:spTgt spid="3">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8" dur="500"/>
                                        <p:tgtEl>
                                          <p:spTgt spid="3">
                                            <p:txEl>
                                              <p:pRg st="5" end="5"/>
                                            </p:txEl>
                                          </p:spTgt>
                                        </p:tgtEl>
                                      </p:cBhvr>
                                    </p:animEffect>
                                  </p:childTnLst>
                                </p:cTn>
                              </p:par>
                            </p:childTnLst>
                          </p:cTn>
                        </p:par>
                        <p:par>
                          <p:cTn id="29" fill="hold">
                            <p:stCondLst>
                              <p:cond delay="500"/>
                            </p:stCondLst>
                            <p:childTnLst>
                              <p:par>
                                <p:cTn id="30" presetID="14" presetClass="entr" presetSubtype="10" fill="hold" grpId="0"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2" dur="500"/>
                                        <p:tgtEl>
                                          <p:spTgt spid="3">
                                            <p:txEl>
                                              <p:pRg st="6" end="6"/>
                                            </p:txEl>
                                          </p:spTgt>
                                        </p:tgtEl>
                                      </p:cBhvr>
                                    </p:animEffect>
                                  </p:childTnLst>
                                </p:cTn>
                              </p:par>
                            </p:childTnLst>
                          </p:cTn>
                        </p:par>
                        <p:par>
                          <p:cTn id="33" fill="hold">
                            <p:stCondLst>
                              <p:cond delay="1000"/>
                            </p:stCondLst>
                            <p:childTnLst>
                              <p:par>
                                <p:cTn id="34" presetID="14" presetClass="entr" presetSubtype="10" fill="hold" grpId="0" nodeType="after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800" dirty="0"/>
              <a:t>1</a:t>
            </a:r>
            <a:r>
              <a:rPr lang="en-US" sz="3800" baseline="30000" dirty="0"/>
              <a:t>st</a:t>
            </a:r>
            <a:r>
              <a:rPr lang="en-US" sz="3800" dirty="0"/>
              <a:t> Station: Jesus </a:t>
            </a:r>
            <a:r>
              <a:rPr lang="en-US" sz="3600" dirty="0"/>
              <a:t>in the </a:t>
            </a:r>
            <a:r>
              <a:rPr lang="en-US" sz="3800" dirty="0"/>
              <a:t>Garden</a:t>
            </a:r>
            <a:r>
              <a:rPr lang="en-US" sz="3600" dirty="0"/>
              <a:t> of </a:t>
            </a:r>
            <a:r>
              <a:rPr lang="en-US" sz="3800" dirty="0"/>
              <a:t>Gethsemane</a:t>
            </a:r>
          </a:p>
        </p:txBody>
      </p:sp>
      <p:pic>
        <p:nvPicPr>
          <p:cNvPr id="8" name="Content Placeholder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572000" y="838892"/>
            <a:ext cx="4235335" cy="5789815"/>
          </a:xfrm>
        </p:spPr>
      </p:pic>
      <p:sp>
        <p:nvSpPr>
          <p:cNvPr id="5" name="Content Placeholder 4"/>
          <p:cNvSpPr>
            <a:spLocks noGrp="1"/>
          </p:cNvSpPr>
          <p:nvPr>
            <p:ph sz="quarter" idx="13"/>
          </p:nvPr>
        </p:nvSpPr>
        <p:spPr/>
        <p:txBody>
          <a:bodyPr>
            <a:normAutofit fontScale="92500" lnSpcReduction="10000"/>
          </a:bodyPr>
          <a:lstStyle/>
          <a:p>
            <a:r>
              <a:rPr lang="en-US" b="1" dirty="0"/>
              <a:t>Reader:  </a:t>
            </a:r>
            <a:r>
              <a:rPr lang="en-US" dirty="0"/>
              <a:t>Then Jesus came with them to a place called Gethsemane, and he said to his disciples, “Sit here while I go over there and pray.” He took along Peter and the two sons of Zebedee, and began to feel sorrow and distress. Then he said to them, “My soul is sorrowful even to death. Remain here and keep watch with me.” He advanced a little and fell prostrate in prayer, saying, “My Father, if it is possible, let this cup pass from me; yet, not as I will, but as you will.” When he returned to his disciples he found them asleep. He said to Peter, “So you could not keep watch with me for one hour? Watch and pray that you may not undergo the test. The spirit is willing, but the flesh is weak.” </a:t>
            </a:r>
            <a:r>
              <a:rPr lang="en-US" sz="1900" dirty="0"/>
              <a:t>(Matthew 26:36-41)</a:t>
            </a:r>
          </a:p>
          <a:p>
            <a:r>
              <a:rPr lang="en-US" sz="1900" b="1" dirty="0"/>
              <a:t>Presider:  </a:t>
            </a:r>
            <a:r>
              <a:rPr lang="en-US" sz="1900" dirty="0"/>
              <a:t>Lord, grant us your strength and wisdom, that we may seek to follow your will  in all things.</a:t>
            </a:r>
          </a:p>
          <a:p>
            <a:r>
              <a:rPr lang="en-US" sz="1900" b="1" dirty="0"/>
              <a:t>All:  </a:t>
            </a:r>
            <a:r>
              <a:rPr lang="en-US" sz="1900" dirty="0"/>
              <a:t>Lord Jesus, help us walk in your steps.</a:t>
            </a:r>
          </a:p>
        </p:txBody>
      </p:sp>
    </p:spTree>
    <p:extLst>
      <p:ext uri="{BB962C8B-B14F-4D97-AF65-F5344CB8AC3E}">
        <p14:creationId xmlns:p14="http://schemas.microsoft.com/office/powerpoint/2010/main" val="2842068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1000"/>
                                        <p:tgtEl>
                                          <p:spTgt spid="5">
                                            <p:txEl>
                                              <p:pRg st="1" end="1"/>
                                            </p:txEl>
                                          </p:spTgt>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wipe(up)">
                                      <p:cBhvr>
                                        <p:cTn id="16"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2: Jesus, Betrayed by Judas, Is Arrested</a:t>
            </a:r>
          </a:p>
        </p:txBody>
      </p:sp>
      <p:sp>
        <p:nvSpPr>
          <p:cNvPr id="4" name="Content Placeholder 3"/>
          <p:cNvSpPr>
            <a:spLocks noGrp="1"/>
          </p:cNvSpPr>
          <p:nvPr>
            <p:ph sz="quarter" idx="13"/>
          </p:nvPr>
        </p:nvSpPr>
        <p:spPr>
          <a:xfrm>
            <a:off x="228600" y="838200"/>
            <a:ext cx="4191000" cy="5943600"/>
          </a:xfrm>
        </p:spPr>
        <p:txBody>
          <a:bodyPr>
            <a:normAutofit/>
          </a:bodyPr>
          <a:lstStyle/>
          <a:p>
            <a:r>
              <a:rPr lang="en-US" b="1" dirty="0"/>
              <a:t>Reader:  </a:t>
            </a:r>
            <a:r>
              <a:rPr lang="en-US" dirty="0"/>
              <a:t>Then, while [Jesus] was still speaking, Judas, one of the Twelve, arrived, accompanied by a crowd with swords and clubs, who had come from the chief priests, the scribes, and the elders. His betrayer had arranged a signal with them, saying, “the man I shall kiss is the one; arrest him and lead him away securely.” He came and immediately went over to him and said, “Rabbi.” And he kissed him. At this they laid hands on him and arrested him.</a:t>
            </a:r>
            <a:r>
              <a:rPr lang="en-US" sz="1800" dirty="0"/>
              <a:t> (Mark 14:43-46)</a:t>
            </a:r>
          </a:p>
          <a:p>
            <a:endParaRPr lang="en-US" sz="1800" b="1" dirty="0"/>
          </a:p>
          <a:p>
            <a:r>
              <a:rPr lang="en-US" sz="1800" b="1" dirty="0"/>
              <a:t>Presider:  </a:t>
            </a:r>
            <a:r>
              <a:rPr lang="en-US" sz="1800" dirty="0"/>
              <a:t>Lord, grant us the courage of our convictions that our lives may faithfully reflect the good news you bring.</a:t>
            </a:r>
          </a:p>
          <a:p>
            <a:r>
              <a:rPr lang="en-US" sz="1800" b="1" dirty="0"/>
              <a:t>All:  </a:t>
            </a:r>
            <a:r>
              <a:rPr lang="en-US" sz="1800" dirty="0"/>
              <a:t>Lord Jesus, help us walk in your steps.</a:t>
            </a:r>
          </a:p>
        </p:txBody>
      </p:sp>
      <p:sp>
        <p:nvSpPr>
          <p:cNvPr id="6" name="Content Placeholder 5">
            <a:extLst>
              <a:ext uri="{FF2B5EF4-FFF2-40B4-BE49-F238E27FC236}">
                <a16:creationId xmlns:a16="http://schemas.microsoft.com/office/drawing/2014/main" id="{814620D7-700A-4B1A-923D-8F7BB8D97AB2}"/>
              </a:ext>
            </a:extLst>
          </p:cNvPr>
          <p:cNvSpPr>
            <a:spLocks noGrp="1"/>
          </p:cNvSpPr>
          <p:nvPr>
            <p:ph sz="half" idx="2"/>
          </p:nvPr>
        </p:nvSpPr>
        <p:spPr/>
        <p:txBody>
          <a:bodyPr/>
          <a:lstStyle/>
          <a:p>
            <a:endParaRPr lang="en-US"/>
          </a:p>
        </p:txBody>
      </p:sp>
      <p:pic>
        <p:nvPicPr>
          <p:cNvPr id="8" name="Content Placeholder 4">
            <a:extLst>
              <a:ext uri="{FF2B5EF4-FFF2-40B4-BE49-F238E27FC236}">
                <a16:creationId xmlns:a16="http://schemas.microsoft.com/office/drawing/2014/main" id="{F85F51A0-A69C-4EA1-B74E-A06AE93EBE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838892"/>
            <a:ext cx="4247804" cy="5789815"/>
          </a:xfrm>
          <a:prstGeom prst="rect">
            <a:avLst/>
          </a:prstGeom>
        </p:spPr>
      </p:pic>
    </p:spTree>
    <p:extLst>
      <p:ext uri="{BB962C8B-B14F-4D97-AF65-F5344CB8AC3E}">
        <p14:creationId xmlns:p14="http://schemas.microsoft.com/office/powerpoint/2010/main" val="3726398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up)">
                                      <p:cBhvr>
                                        <p:cTn id="12" dur="1000"/>
                                        <p:tgtEl>
                                          <p:spTgt spid="4">
                                            <p:txEl>
                                              <p:pRg st="2" end="2"/>
                                            </p:txEl>
                                          </p:spTgt>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wipe(up)">
                                      <p:cBhvr>
                                        <p:cTn id="16"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3: Jesus Is Condemned by the Sanhedrin</a:t>
            </a:r>
          </a:p>
        </p:txBody>
      </p:sp>
      <p:sp>
        <p:nvSpPr>
          <p:cNvPr id="5" name="Content Placeholder 4"/>
          <p:cNvSpPr>
            <a:spLocks noGrp="1"/>
          </p:cNvSpPr>
          <p:nvPr>
            <p:ph sz="quarter" idx="13"/>
          </p:nvPr>
        </p:nvSpPr>
        <p:spPr/>
        <p:txBody>
          <a:bodyPr>
            <a:normAutofit lnSpcReduction="10000"/>
          </a:bodyPr>
          <a:lstStyle/>
          <a:p>
            <a:r>
              <a:rPr lang="en-US" b="1" dirty="0"/>
              <a:t>Reader:  </a:t>
            </a:r>
            <a:r>
              <a:rPr lang="en-US" dirty="0"/>
              <a:t>When day came the council of elders of the people met, both chief priests and scribes, and they brought him before their Sanhedrin. They said, “If you are the Messiah, tell us,” but he replied to them, “If I tell you, you will not believe, and if I question, you will not respond.  But from this time on the Son of Man will be seated at the right hand of the power of God.” They all asked, “Are you then  the Son of God?” He replied to them,  “You say that I am.” Then they said,  </a:t>
            </a:r>
            <a:r>
              <a:rPr lang="en-US" sz="1900" dirty="0"/>
              <a:t>“What further need have we for testimony? </a:t>
            </a:r>
            <a:r>
              <a:rPr lang="en-US" dirty="0"/>
              <a:t>We have heard it from his own mouth.”</a:t>
            </a:r>
            <a:r>
              <a:rPr lang="en-US" sz="1800" dirty="0"/>
              <a:t> </a:t>
            </a:r>
            <a:br>
              <a:rPr lang="en-US" sz="1800" dirty="0"/>
            </a:br>
            <a:r>
              <a:rPr lang="en-US" sz="1800" dirty="0"/>
              <a:t>(Luke 22:66-71)</a:t>
            </a:r>
          </a:p>
          <a:p>
            <a:r>
              <a:rPr lang="en-US" sz="1800" b="1" dirty="0"/>
              <a:t>Presider:  </a:t>
            </a:r>
            <a:r>
              <a:rPr lang="en-US" sz="1800" dirty="0"/>
              <a:t>Lord, grant us your sense of righteousness that we may never cease to work to bring about the justice of the kingdom that you promised.</a:t>
            </a:r>
          </a:p>
          <a:p>
            <a:r>
              <a:rPr lang="en-US" sz="1800" b="1" dirty="0"/>
              <a:t>All:  </a:t>
            </a:r>
            <a:r>
              <a:rPr lang="en-US" sz="1800" dirty="0"/>
              <a:t>Lord Jesus, help us walk in your steps.</a:t>
            </a:r>
          </a:p>
        </p:txBody>
      </p:sp>
      <p:pic>
        <p:nvPicPr>
          <p:cNvPr id="8" name="Content Placeholder 7">
            <a:extLst>
              <a:ext uri="{FF2B5EF4-FFF2-40B4-BE49-F238E27FC236}">
                <a16:creationId xmlns:a16="http://schemas.microsoft.com/office/drawing/2014/main" id="{BCA5C02D-6921-42FC-A1AD-FB4B6660623E}"/>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05251" y="913014"/>
            <a:ext cx="4276898" cy="5793971"/>
          </a:xfrm>
          <a:prstGeom prst="rect">
            <a:avLst/>
          </a:prstGeom>
        </p:spPr>
      </p:pic>
    </p:spTree>
    <p:extLst>
      <p:ext uri="{BB962C8B-B14F-4D97-AF65-F5344CB8AC3E}">
        <p14:creationId xmlns:p14="http://schemas.microsoft.com/office/powerpoint/2010/main" val="191439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1000"/>
                                        <p:tgtEl>
                                          <p:spTgt spid="5">
                                            <p:txEl>
                                              <p:pRg st="1" end="1"/>
                                            </p:txEl>
                                          </p:spTgt>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wipe(up)">
                                      <p:cBhvr>
                                        <p:cTn id="16"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4</a:t>
            </a:r>
            <a:r>
              <a:rPr lang="en-US" sz="4000" baseline="30000" dirty="0"/>
              <a:t>th</a:t>
            </a:r>
            <a:r>
              <a:rPr lang="en-US" sz="4000" dirty="0"/>
              <a:t> Station: </a:t>
            </a:r>
            <a:r>
              <a:rPr lang="en-US" dirty="0"/>
              <a:t>Jesus Is Denied by Peter</a:t>
            </a:r>
          </a:p>
        </p:txBody>
      </p:sp>
      <p:sp>
        <p:nvSpPr>
          <p:cNvPr id="5" name="Content Placeholder 4"/>
          <p:cNvSpPr>
            <a:spLocks noGrp="1"/>
          </p:cNvSpPr>
          <p:nvPr>
            <p:ph sz="quarter" idx="13"/>
          </p:nvPr>
        </p:nvSpPr>
        <p:spPr/>
        <p:txBody>
          <a:bodyPr>
            <a:normAutofit fontScale="92500" lnSpcReduction="20000"/>
          </a:bodyPr>
          <a:lstStyle/>
          <a:p>
            <a:r>
              <a:rPr lang="en-US" b="1" dirty="0"/>
              <a:t>Reader:  </a:t>
            </a:r>
            <a:r>
              <a:rPr lang="en-US" dirty="0"/>
              <a:t>Now Peter was sitting outside in the courtyard. One of the maids came over to him and said, “You too were with Jesus the Galilean.” But he denied it in front of everyone, saying, “I do not know what you are talking about!” As he went out to the gate, another girl saw him and said to those who were there, “This man was with Jesus the Nazorean.” Again he denied it with an oath, “I do not know the man!” A little later the bystanders came over and said to Peter, “Surely you too are one of them; even your speech gives you away.” At that he began to curse and to swear, “I do not know the man.” And immediately a cock crowed. Then Peter remembered the word that Jesus had spoken: “Before the cock crows you will deny me three times.” He went out and began to weep bitterly. </a:t>
            </a:r>
            <a:r>
              <a:rPr lang="en-US" sz="1900" dirty="0"/>
              <a:t>(Matthew 26:69-75)</a:t>
            </a:r>
          </a:p>
          <a:p>
            <a:r>
              <a:rPr lang="en-US" sz="1900" b="1" dirty="0"/>
              <a:t>Presider:  </a:t>
            </a:r>
            <a:r>
              <a:rPr lang="en-US" sz="1900" dirty="0"/>
              <a:t>Lord, grant us the gift of honesty that we may not fear to speak the truth even when difficult.</a:t>
            </a:r>
          </a:p>
          <a:p>
            <a:r>
              <a:rPr lang="en-US" sz="1900" b="1" dirty="0"/>
              <a:t>All:  </a:t>
            </a:r>
            <a:r>
              <a:rPr lang="en-US" sz="1900" dirty="0"/>
              <a:t>Lord Jesus, help us walk in your steps.</a:t>
            </a:r>
          </a:p>
        </p:txBody>
      </p:sp>
      <p:sp>
        <p:nvSpPr>
          <p:cNvPr id="3" name="Content Placeholder 2">
            <a:extLst>
              <a:ext uri="{FF2B5EF4-FFF2-40B4-BE49-F238E27FC236}">
                <a16:creationId xmlns:a16="http://schemas.microsoft.com/office/drawing/2014/main" id="{05AEF536-5924-4CB0-ACAF-317E57E36F5D}"/>
              </a:ext>
            </a:extLst>
          </p:cNvPr>
          <p:cNvSpPr>
            <a:spLocks noGrp="1"/>
          </p:cNvSpPr>
          <p:nvPr>
            <p:ph sz="half" idx="2"/>
          </p:nvPr>
        </p:nvSpPr>
        <p:spPr/>
        <p:txBody>
          <a:bodyPr/>
          <a:lstStyle/>
          <a:p>
            <a:endParaRPr lang="en-US"/>
          </a:p>
        </p:txBody>
      </p:sp>
      <p:pic>
        <p:nvPicPr>
          <p:cNvPr id="7" name="Content Placeholder 5">
            <a:extLst>
              <a:ext uri="{FF2B5EF4-FFF2-40B4-BE49-F238E27FC236}">
                <a16:creationId xmlns:a16="http://schemas.microsoft.com/office/drawing/2014/main" id="{9E433017-921C-4FA4-8FE2-B4C9A8A933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7240" y="838892"/>
            <a:ext cx="4251960" cy="5789815"/>
          </a:xfrm>
          <a:prstGeom prst="rect">
            <a:avLst/>
          </a:prstGeom>
        </p:spPr>
      </p:pic>
    </p:spTree>
    <p:extLst>
      <p:ext uri="{BB962C8B-B14F-4D97-AF65-F5344CB8AC3E}">
        <p14:creationId xmlns:p14="http://schemas.microsoft.com/office/powerpoint/2010/main" val="105230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1000"/>
                                        <p:tgtEl>
                                          <p:spTgt spid="5">
                                            <p:txEl>
                                              <p:pRg st="1" end="1"/>
                                            </p:txEl>
                                          </p:spTgt>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wipe(up)">
                                      <p:cBhvr>
                                        <p:cTn id="16"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5</a:t>
            </a:r>
            <a:r>
              <a:rPr lang="en-US" sz="4000" baseline="30000" dirty="0"/>
              <a:t>th</a:t>
            </a:r>
            <a:r>
              <a:rPr lang="en-US" sz="4000" dirty="0"/>
              <a:t> Station: </a:t>
            </a:r>
            <a:r>
              <a:rPr lang="en-US" dirty="0"/>
              <a:t>Jesus Is Judged by Pilate</a:t>
            </a:r>
          </a:p>
        </p:txBody>
      </p:sp>
      <p:sp>
        <p:nvSpPr>
          <p:cNvPr id="5" name="Content Placeholder 4"/>
          <p:cNvSpPr>
            <a:spLocks noGrp="1"/>
          </p:cNvSpPr>
          <p:nvPr>
            <p:ph sz="quarter" idx="13"/>
          </p:nvPr>
        </p:nvSpPr>
        <p:spPr/>
        <p:txBody>
          <a:bodyPr>
            <a:normAutofit/>
          </a:bodyPr>
          <a:lstStyle/>
          <a:p>
            <a:r>
              <a:rPr lang="en-US" b="1" dirty="0"/>
              <a:t>Reader:  </a:t>
            </a:r>
            <a:r>
              <a:rPr lang="en-US" dirty="0"/>
              <a:t>The chief priests with the elders and the scribes, that is, the whole Sanhedrin, held a council. They bound Jesus, led him away, and handed him over to Pilate. Pilate questioned him, “Are you the king of the Jews?” He said to him in reply, “You say so.” The chief priests accused him of many things. Again Pilate questioned him, “Have you no answer? See how many things they accuse you of.” Jesus gave him no further answer, so that Pilate was amazed.... Pilate, wishing to satisfy the crowd, released Barabbas... [and] handed [Jesus] over to be crucified. </a:t>
            </a:r>
            <a:r>
              <a:rPr lang="en-US" sz="1800" dirty="0"/>
              <a:t>(Mark 15:1-5, 15)</a:t>
            </a:r>
          </a:p>
          <a:p>
            <a:r>
              <a:rPr lang="en-US" sz="1800" b="1" dirty="0"/>
              <a:t>Presider:  </a:t>
            </a:r>
            <a:r>
              <a:rPr lang="en-US" sz="1800" dirty="0"/>
              <a:t>Lord, grant us discernment that we may see as you see, not as the world sees.</a:t>
            </a:r>
          </a:p>
          <a:p>
            <a:r>
              <a:rPr lang="en-US" sz="1800" b="1" dirty="0"/>
              <a:t>All:  </a:t>
            </a:r>
            <a:r>
              <a:rPr lang="en-US" sz="1800" dirty="0"/>
              <a:t>Lord Jesus, help us walk in your steps.</a:t>
            </a:r>
          </a:p>
        </p:txBody>
      </p:sp>
      <p:pic>
        <p:nvPicPr>
          <p:cNvPr id="6" name="Content Placeholder 5">
            <a:extLst>
              <a:ext uri="{FF2B5EF4-FFF2-40B4-BE49-F238E27FC236}">
                <a16:creationId xmlns:a16="http://schemas.microsoft.com/office/drawing/2014/main" id="{EA2A3DB4-2B67-4279-A88A-D2496BBDE9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7240" y="838892"/>
            <a:ext cx="4251960" cy="5789815"/>
          </a:xfrm>
          <a:prstGeom prst="rect">
            <a:avLst/>
          </a:prstGeom>
        </p:spPr>
      </p:pic>
      <p:sp>
        <p:nvSpPr>
          <p:cNvPr id="3" name="Content Placeholder 2">
            <a:extLst>
              <a:ext uri="{FF2B5EF4-FFF2-40B4-BE49-F238E27FC236}">
                <a16:creationId xmlns:a16="http://schemas.microsoft.com/office/drawing/2014/main" id="{CD23C9D4-7A19-444B-BD8D-0C4DB81687E4}"/>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4100154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1000"/>
                                        <p:tgtEl>
                                          <p:spTgt spid="5">
                                            <p:txEl>
                                              <p:pRg st="1" end="1"/>
                                            </p:txEl>
                                          </p:spTgt>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wipe(up)">
                                      <p:cBhvr>
                                        <p:cTn id="16"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6: Jesus Is Scourged &amp; Crowned with Thorns</a:t>
            </a:r>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531113" y="838200"/>
            <a:ext cx="4308087" cy="5791200"/>
          </a:xfrm>
        </p:spPr>
      </p:pic>
      <p:sp>
        <p:nvSpPr>
          <p:cNvPr id="5" name="Content Placeholder 4"/>
          <p:cNvSpPr>
            <a:spLocks noGrp="1"/>
          </p:cNvSpPr>
          <p:nvPr>
            <p:ph sz="quarter" idx="13"/>
          </p:nvPr>
        </p:nvSpPr>
        <p:spPr/>
        <p:txBody>
          <a:bodyPr>
            <a:normAutofit/>
          </a:bodyPr>
          <a:lstStyle/>
          <a:p>
            <a:r>
              <a:rPr lang="en-US" b="1" dirty="0"/>
              <a:t>Reader:  </a:t>
            </a:r>
            <a:r>
              <a:rPr lang="en-US" dirty="0"/>
              <a:t>Then Pilate took Jesus and had him scourged. And the soldiers wove a crown out of thorns and placed it on his head, and clothed him in a purple cloak, and they came to him and said, “Hail, King of the Jews!” And they struck him repeatedly. </a:t>
            </a:r>
            <a:r>
              <a:rPr lang="en-US" sz="1800" dirty="0"/>
              <a:t>(John 19:1-3)</a:t>
            </a:r>
          </a:p>
          <a:p>
            <a:endParaRPr lang="en-US" sz="1800" b="1" dirty="0"/>
          </a:p>
          <a:p>
            <a:r>
              <a:rPr lang="en-US" sz="1800" b="1" dirty="0"/>
              <a:t>Presider:  </a:t>
            </a:r>
            <a:r>
              <a:rPr lang="en-US" sz="1800" dirty="0"/>
              <a:t>Lord, grant us patience in times of suffering that we may offer our lives as a sacrifice of praise.</a:t>
            </a:r>
          </a:p>
          <a:p>
            <a:r>
              <a:rPr lang="en-US" sz="1800" b="1" dirty="0"/>
              <a:t>All:  </a:t>
            </a:r>
            <a:r>
              <a:rPr lang="en-US" sz="1800" dirty="0"/>
              <a:t>Lord Jesus, help us walk in your steps.</a:t>
            </a:r>
          </a:p>
        </p:txBody>
      </p:sp>
    </p:spTree>
    <p:extLst>
      <p:ext uri="{BB962C8B-B14F-4D97-AF65-F5344CB8AC3E}">
        <p14:creationId xmlns:p14="http://schemas.microsoft.com/office/powerpoint/2010/main" val="162581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up)">
                                      <p:cBhvr>
                                        <p:cTn id="12" dur="1000"/>
                                        <p:tgtEl>
                                          <p:spTgt spid="5">
                                            <p:txEl>
                                              <p:pRg st="2" end="2"/>
                                            </p:txEl>
                                          </p:spTgt>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wipe(up)">
                                      <p:cBhvr>
                                        <p:cTn id="16"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7th Station: </a:t>
            </a:r>
            <a:r>
              <a:rPr lang="en-US" dirty="0"/>
              <a:t>Jesus Bears the Cross</a:t>
            </a:r>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541520" y="840971"/>
            <a:ext cx="4297680" cy="5785658"/>
          </a:xfrm>
        </p:spPr>
      </p:pic>
      <p:sp>
        <p:nvSpPr>
          <p:cNvPr id="5" name="Content Placeholder 4"/>
          <p:cNvSpPr>
            <a:spLocks noGrp="1"/>
          </p:cNvSpPr>
          <p:nvPr>
            <p:ph sz="quarter" idx="13"/>
          </p:nvPr>
        </p:nvSpPr>
        <p:spPr/>
        <p:txBody>
          <a:bodyPr>
            <a:normAutofit/>
          </a:bodyPr>
          <a:lstStyle/>
          <a:p>
            <a:r>
              <a:rPr lang="en-US" b="1" dirty="0"/>
              <a:t>Reader:  </a:t>
            </a:r>
            <a:r>
              <a:rPr lang="en-US" dirty="0"/>
              <a:t>When the chief priests and the guards saw [Jesus] they cried out, “Crucify him, crucify him!” Pilate said to them, “Take him yourselves and crucify him. I find no guilt in him.” ... They cried out, “Take him away, take him away! Crucify him!” Pilate said to them, “Shall I crucify your king?” The chief priests answered, “We have no king but Caesar.” Then he handed him over to them to be crucified. So they took Jesus, and carrying the cross himself he went out to what is called the Place of the Skull, in Hebrew, Golgotha. </a:t>
            </a:r>
            <a:r>
              <a:rPr lang="en-US" sz="1800" dirty="0"/>
              <a:t>(John 19:6, 15-17)</a:t>
            </a:r>
          </a:p>
          <a:p>
            <a:r>
              <a:rPr lang="en-US" sz="1800" b="1" dirty="0"/>
              <a:t>Presider:  </a:t>
            </a:r>
            <a:r>
              <a:rPr lang="en-US" sz="1800" dirty="0"/>
              <a:t>Lord, grant us strength of purpose that we may faithfully bear our crosses each day.</a:t>
            </a:r>
          </a:p>
          <a:p>
            <a:r>
              <a:rPr lang="en-US" sz="1800" b="1" dirty="0"/>
              <a:t>All:  </a:t>
            </a:r>
            <a:r>
              <a:rPr lang="en-US" sz="1800" dirty="0"/>
              <a:t>Lord Jesus, help us walk in your steps.</a:t>
            </a:r>
          </a:p>
        </p:txBody>
      </p:sp>
    </p:spTree>
    <p:extLst>
      <p:ext uri="{BB962C8B-B14F-4D97-AF65-F5344CB8AC3E}">
        <p14:creationId xmlns:p14="http://schemas.microsoft.com/office/powerpoint/2010/main" val="4238538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1000"/>
                                        <p:tgtEl>
                                          <p:spTgt spid="5">
                                            <p:txEl>
                                              <p:pRg st="1" end="1"/>
                                            </p:txEl>
                                          </p:spTgt>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wipe(up)">
                                      <p:cBhvr>
                                        <p:cTn id="16"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t>8: Simon the </a:t>
            </a:r>
            <a:r>
              <a:rPr lang="en-US" sz="3600" dirty="0" err="1"/>
              <a:t>Cyrenian</a:t>
            </a:r>
            <a:r>
              <a:rPr lang="en-US" sz="3600" dirty="0"/>
              <a:t> Helps to Carry the Cross</a:t>
            </a:r>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578927" y="840971"/>
            <a:ext cx="4260273" cy="5785658"/>
          </a:xfrm>
        </p:spPr>
      </p:pic>
      <p:sp>
        <p:nvSpPr>
          <p:cNvPr id="6" name="Content Placeholder 5"/>
          <p:cNvSpPr>
            <a:spLocks noGrp="1"/>
          </p:cNvSpPr>
          <p:nvPr>
            <p:ph sz="quarter" idx="13"/>
          </p:nvPr>
        </p:nvSpPr>
        <p:spPr>
          <a:xfrm>
            <a:off x="228600" y="838200"/>
            <a:ext cx="4114800" cy="5943600"/>
          </a:xfrm>
        </p:spPr>
        <p:txBody>
          <a:bodyPr/>
          <a:lstStyle/>
          <a:p>
            <a:r>
              <a:rPr lang="en-US" b="1" dirty="0"/>
              <a:t>Reader:  </a:t>
            </a:r>
            <a:br>
              <a:rPr lang="en-US" b="1" dirty="0"/>
            </a:br>
            <a:r>
              <a:rPr lang="en-US" dirty="0"/>
              <a:t>They pressed into service a passer-by, Simon, a </a:t>
            </a:r>
            <a:r>
              <a:rPr lang="en-US" dirty="0" err="1"/>
              <a:t>Cyrenian</a:t>
            </a:r>
            <a:r>
              <a:rPr lang="en-US" dirty="0"/>
              <a:t>, who was coming in from the country, the father of Alexander and Rufus, to carry his cross. </a:t>
            </a:r>
            <a:br>
              <a:rPr lang="en-US" dirty="0"/>
            </a:br>
            <a:r>
              <a:rPr lang="en-US" sz="1800" dirty="0"/>
              <a:t>(Mark 15:21)</a:t>
            </a:r>
          </a:p>
          <a:p>
            <a:endParaRPr lang="en-US" sz="1800" b="1" dirty="0"/>
          </a:p>
          <a:p>
            <a:r>
              <a:rPr lang="en-US" sz="1800" b="1" dirty="0"/>
              <a:t>Presider:  </a:t>
            </a:r>
            <a:r>
              <a:rPr lang="en-US" sz="1800" dirty="0"/>
              <a:t>Lord, grant us willing spirits that we may be your instruments on earth.</a:t>
            </a:r>
          </a:p>
          <a:p>
            <a:r>
              <a:rPr lang="en-US" sz="1800" b="1" dirty="0"/>
              <a:t>All:  </a:t>
            </a:r>
            <a:r>
              <a:rPr lang="en-US" sz="1800" dirty="0"/>
              <a:t>Lord Jesus, help us walk in your steps.</a:t>
            </a:r>
          </a:p>
        </p:txBody>
      </p:sp>
    </p:spTree>
    <p:extLst>
      <p:ext uri="{BB962C8B-B14F-4D97-AF65-F5344CB8AC3E}">
        <p14:creationId xmlns:p14="http://schemas.microsoft.com/office/powerpoint/2010/main" val="566465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up)">
                                      <p:cBhvr>
                                        <p:cTn id="12" dur="1000"/>
                                        <p:tgtEl>
                                          <p:spTgt spid="6">
                                            <p:txEl>
                                              <p:pRg st="2" end="2"/>
                                            </p:txEl>
                                          </p:spTgt>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wipe(up)">
                                      <p:cBhvr>
                                        <p:cTn id="16" dur="1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9: Jesus Meets the Women of Jerusalem</a:t>
            </a:r>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519353" y="838892"/>
            <a:ext cx="4243647" cy="5789815"/>
          </a:xfrm>
        </p:spPr>
      </p:pic>
      <p:sp>
        <p:nvSpPr>
          <p:cNvPr id="5" name="Content Placeholder 4"/>
          <p:cNvSpPr>
            <a:spLocks noGrp="1"/>
          </p:cNvSpPr>
          <p:nvPr>
            <p:ph sz="quarter" idx="13"/>
          </p:nvPr>
        </p:nvSpPr>
        <p:spPr>
          <a:xfrm>
            <a:off x="228600" y="838200"/>
            <a:ext cx="4138353" cy="5943600"/>
          </a:xfrm>
        </p:spPr>
        <p:txBody>
          <a:bodyPr>
            <a:normAutofit/>
          </a:bodyPr>
          <a:lstStyle/>
          <a:p>
            <a:r>
              <a:rPr lang="en-US" b="1" dirty="0"/>
              <a:t>Reader:  </a:t>
            </a:r>
            <a:r>
              <a:rPr lang="en-US" dirty="0"/>
              <a:t>A large crowd of people followed Jesus, including many women who mourned and lamented him.  Jesus turned to them and said, “Daughters of Jerusalem, do not weep for me; weep instead for yourselves and for your children, for indeed, the days are coming when people will say, ‘Blessed are the barren, the wombs that never bore and the breasts that never nursed.’ At that time, people will say to the mountains, ‘Fall upon us!’ and to the hills, ‘Cover us!’ for if these things are done when the wood is green what will happen when it   is dry?” </a:t>
            </a:r>
            <a:r>
              <a:rPr lang="en-US" sz="1800" dirty="0"/>
              <a:t>(Luke 23:27-31)</a:t>
            </a:r>
          </a:p>
          <a:p>
            <a:r>
              <a:rPr lang="en-US" sz="1800" b="1" dirty="0"/>
              <a:t>Presider:  </a:t>
            </a:r>
            <a:r>
              <a:rPr lang="en-US" sz="1800" dirty="0"/>
              <a:t>Lord, grant us gentle spirits that we may comfort those who mourn.</a:t>
            </a:r>
          </a:p>
          <a:p>
            <a:r>
              <a:rPr lang="en-US" sz="1800" b="1" dirty="0"/>
              <a:t>All:  </a:t>
            </a:r>
            <a:r>
              <a:rPr lang="en-US" sz="1800" dirty="0"/>
              <a:t>Lord Jesus, help us walk in your steps.</a:t>
            </a:r>
          </a:p>
        </p:txBody>
      </p:sp>
    </p:spTree>
    <p:extLst>
      <p:ext uri="{BB962C8B-B14F-4D97-AF65-F5344CB8AC3E}">
        <p14:creationId xmlns:p14="http://schemas.microsoft.com/office/powerpoint/2010/main" val="4068170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1000"/>
                                        <p:tgtEl>
                                          <p:spTgt spid="5">
                                            <p:txEl>
                                              <p:pRg st="1" end="1"/>
                                            </p:txEl>
                                          </p:spTgt>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wipe(up)">
                                      <p:cBhvr>
                                        <p:cTn id="16"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10</a:t>
            </a:r>
            <a:r>
              <a:rPr lang="en-US" sz="4000" baseline="30000" dirty="0"/>
              <a:t>th</a:t>
            </a:r>
            <a:r>
              <a:rPr lang="en-US" sz="4000" dirty="0"/>
              <a:t> Station: </a:t>
            </a:r>
            <a:r>
              <a:rPr lang="en-US" dirty="0"/>
              <a:t>Jesus Is Crucified</a:t>
            </a:r>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531822" y="838892"/>
            <a:ext cx="4231178" cy="5789815"/>
          </a:xfrm>
        </p:spPr>
      </p:pic>
      <p:sp>
        <p:nvSpPr>
          <p:cNvPr id="5" name="Content Placeholder 4"/>
          <p:cNvSpPr>
            <a:spLocks noGrp="1"/>
          </p:cNvSpPr>
          <p:nvPr>
            <p:ph sz="quarter" idx="13"/>
          </p:nvPr>
        </p:nvSpPr>
        <p:spPr>
          <a:xfrm>
            <a:off x="228600" y="838200"/>
            <a:ext cx="3962400" cy="5943600"/>
          </a:xfrm>
        </p:spPr>
        <p:txBody>
          <a:bodyPr>
            <a:normAutofit/>
          </a:bodyPr>
          <a:lstStyle/>
          <a:p>
            <a:r>
              <a:rPr lang="en-US" b="1" dirty="0"/>
              <a:t>Reader:  </a:t>
            </a:r>
            <a:r>
              <a:rPr lang="en-US" dirty="0"/>
              <a:t>When they came to the place called the Skull, they crucified him and the criminals there, one on his right, the other on his left. Then Jesus said, “Father, forgive them, they know not what they do.” </a:t>
            </a:r>
            <a:r>
              <a:rPr lang="en-US" sz="1800" dirty="0"/>
              <a:t>(Luke 23:33-34)</a:t>
            </a:r>
          </a:p>
          <a:p>
            <a:endParaRPr lang="en-US" sz="1800" b="1" dirty="0"/>
          </a:p>
          <a:p>
            <a:r>
              <a:rPr lang="en-US" sz="1800" b="1" dirty="0"/>
              <a:t>Presider:  </a:t>
            </a:r>
            <a:r>
              <a:rPr lang="en-US" sz="1800" dirty="0"/>
              <a:t>Lord, grant us merciful hearts that we may bring your reconciliation and forgiveness to all.</a:t>
            </a:r>
          </a:p>
          <a:p>
            <a:r>
              <a:rPr lang="en-US" sz="1800" b="1" dirty="0"/>
              <a:t>All:  </a:t>
            </a:r>
            <a:r>
              <a:rPr lang="en-US" sz="1800" dirty="0"/>
              <a:t>Lord Jesus, help us walk in your steps.</a:t>
            </a:r>
          </a:p>
        </p:txBody>
      </p:sp>
    </p:spTree>
    <p:extLst>
      <p:ext uri="{BB962C8B-B14F-4D97-AF65-F5344CB8AC3E}">
        <p14:creationId xmlns:p14="http://schemas.microsoft.com/office/powerpoint/2010/main" val="4033014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up)">
                                      <p:cBhvr>
                                        <p:cTn id="12" dur="1000"/>
                                        <p:tgtEl>
                                          <p:spTgt spid="5">
                                            <p:txEl>
                                              <p:pRg st="2" end="2"/>
                                            </p:txEl>
                                          </p:spTgt>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wipe(up)">
                                      <p:cBhvr>
                                        <p:cTn id="16"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11: Jesus Promises Paradise to the Good Thief</a:t>
            </a:r>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531822" y="838892"/>
            <a:ext cx="4231178" cy="5789815"/>
          </a:xfrm>
        </p:spPr>
      </p:pic>
      <p:sp>
        <p:nvSpPr>
          <p:cNvPr id="5" name="Content Placeholder 4"/>
          <p:cNvSpPr>
            <a:spLocks noGrp="1"/>
          </p:cNvSpPr>
          <p:nvPr>
            <p:ph sz="quarter" idx="13"/>
          </p:nvPr>
        </p:nvSpPr>
        <p:spPr>
          <a:xfrm>
            <a:off x="228600" y="838200"/>
            <a:ext cx="4150822" cy="5943600"/>
          </a:xfrm>
        </p:spPr>
        <p:txBody>
          <a:bodyPr>
            <a:normAutofit/>
          </a:bodyPr>
          <a:lstStyle/>
          <a:p>
            <a:r>
              <a:rPr lang="en-US" b="1" dirty="0"/>
              <a:t>Reader:  </a:t>
            </a:r>
            <a:r>
              <a:rPr lang="en-US" dirty="0"/>
              <a:t>Now one of the criminals hanging there reviled Jesus, saying,    “Are you not the Messiah? Save yourself and us.” The other, however, rebuking him, said in reply, “Have you no fear of God, for you are subject to the same condemnation? And indeed, we have been condemned justly, for the sentence we received corresponds to our crimes, but this man has done nothing criminal.” Then he said, “Jesus, remember me when you come into your kingdom.” </a:t>
            </a:r>
            <a:br>
              <a:rPr lang="en-US" dirty="0"/>
            </a:br>
            <a:r>
              <a:rPr lang="en-US" dirty="0"/>
              <a:t>He replied to him, “Amen, I say to you, today you will be with me in Paradise.”</a:t>
            </a:r>
            <a:r>
              <a:rPr lang="en-US" sz="1800" dirty="0"/>
              <a:t> </a:t>
            </a:r>
            <a:br>
              <a:rPr lang="en-US" sz="1800" dirty="0"/>
            </a:br>
            <a:r>
              <a:rPr lang="en-US" sz="1800" dirty="0"/>
              <a:t>(Luke 23:39-43)</a:t>
            </a:r>
          </a:p>
          <a:p>
            <a:r>
              <a:rPr lang="en-US" sz="1800" b="1" dirty="0"/>
              <a:t>Presider:  </a:t>
            </a:r>
            <a:r>
              <a:rPr lang="en-US" sz="1800" dirty="0"/>
              <a:t>Lord, grant us perseverance that we may never stop seeking you. </a:t>
            </a:r>
          </a:p>
          <a:p>
            <a:r>
              <a:rPr lang="en-US" sz="1800" b="1" dirty="0"/>
              <a:t>All:  </a:t>
            </a:r>
            <a:r>
              <a:rPr lang="en-US" sz="1800" dirty="0"/>
              <a:t>Lord Jesus, help us walk in your steps.</a:t>
            </a:r>
          </a:p>
        </p:txBody>
      </p:sp>
    </p:spTree>
    <p:extLst>
      <p:ext uri="{BB962C8B-B14F-4D97-AF65-F5344CB8AC3E}">
        <p14:creationId xmlns:p14="http://schemas.microsoft.com/office/powerpoint/2010/main" val="821429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1000"/>
                                        <p:tgtEl>
                                          <p:spTgt spid="5">
                                            <p:txEl>
                                              <p:pRg st="1" end="1"/>
                                            </p:txEl>
                                          </p:spTgt>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wipe(up)">
                                      <p:cBhvr>
                                        <p:cTn id="16"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12: Jesus Speaks to His Mother and the Disciple</a:t>
            </a:r>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524895" y="840971"/>
            <a:ext cx="4314305" cy="5785658"/>
          </a:xfrm>
        </p:spPr>
      </p:pic>
      <p:sp>
        <p:nvSpPr>
          <p:cNvPr id="5" name="Content Placeholder 4"/>
          <p:cNvSpPr>
            <a:spLocks noGrp="1"/>
          </p:cNvSpPr>
          <p:nvPr>
            <p:ph sz="quarter" idx="13"/>
          </p:nvPr>
        </p:nvSpPr>
        <p:spPr>
          <a:xfrm>
            <a:off x="228600" y="838200"/>
            <a:ext cx="4038600" cy="5943600"/>
          </a:xfrm>
        </p:spPr>
        <p:txBody>
          <a:bodyPr>
            <a:normAutofit/>
          </a:bodyPr>
          <a:lstStyle/>
          <a:p>
            <a:r>
              <a:rPr lang="en-US" b="1" dirty="0"/>
              <a:t>Reader:  </a:t>
            </a:r>
            <a:r>
              <a:rPr lang="en-US" dirty="0"/>
              <a:t>Standing by the cross of Jesus were his mother and his mother’s sister, Mary the wife of </a:t>
            </a:r>
            <a:r>
              <a:rPr lang="en-US" dirty="0" err="1"/>
              <a:t>Clopas</a:t>
            </a:r>
            <a:r>
              <a:rPr lang="en-US" dirty="0"/>
              <a:t>, and Mary of Magdala. When Jesus saw his mother and the disciple there whom he loved, he said to his mother, “Woman, behold, your son.” Then he said to the disciple, “Behold, your mother.” And from that hour the disciple took her into his home. </a:t>
            </a:r>
            <a:br>
              <a:rPr lang="en-US" dirty="0"/>
            </a:br>
            <a:r>
              <a:rPr lang="en-US" sz="1800" dirty="0"/>
              <a:t>(John 19:25-27)</a:t>
            </a:r>
          </a:p>
          <a:p>
            <a:endParaRPr lang="en-US" sz="1800" b="1" dirty="0"/>
          </a:p>
          <a:p>
            <a:r>
              <a:rPr lang="en-US" sz="1800" b="1" dirty="0"/>
              <a:t>Presider:  </a:t>
            </a:r>
            <a:r>
              <a:rPr lang="en-US" sz="1800" dirty="0"/>
              <a:t>Lord, grant us constancy that we may be willing to stand by those in need.</a:t>
            </a:r>
          </a:p>
          <a:p>
            <a:r>
              <a:rPr lang="en-US" sz="1800" b="1" dirty="0"/>
              <a:t>All:  </a:t>
            </a:r>
            <a:r>
              <a:rPr lang="en-US" sz="1800" dirty="0"/>
              <a:t>Lord Jesus, help us walk in your steps.</a:t>
            </a:r>
          </a:p>
        </p:txBody>
      </p:sp>
    </p:spTree>
    <p:extLst>
      <p:ext uri="{BB962C8B-B14F-4D97-AF65-F5344CB8AC3E}">
        <p14:creationId xmlns:p14="http://schemas.microsoft.com/office/powerpoint/2010/main" val="1886072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up)">
                                      <p:cBhvr>
                                        <p:cTn id="12" dur="1000"/>
                                        <p:tgtEl>
                                          <p:spTgt spid="5">
                                            <p:txEl>
                                              <p:pRg st="2" end="2"/>
                                            </p:txEl>
                                          </p:spTgt>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wipe(up)">
                                      <p:cBhvr>
                                        <p:cTn id="16"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13</a:t>
            </a:r>
            <a:r>
              <a:rPr lang="en-US" sz="4000" baseline="30000" dirty="0"/>
              <a:t>th</a:t>
            </a:r>
            <a:r>
              <a:rPr lang="en-US" sz="4000" dirty="0"/>
              <a:t> Station: </a:t>
            </a:r>
            <a:r>
              <a:rPr lang="en-US" dirty="0"/>
              <a:t>Jesus Dies on the Cross</a:t>
            </a:r>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525537" y="838200"/>
            <a:ext cx="4237463" cy="5791200"/>
          </a:xfrm>
        </p:spPr>
      </p:pic>
      <p:sp>
        <p:nvSpPr>
          <p:cNvPr id="5" name="Content Placeholder 4"/>
          <p:cNvSpPr>
            <a:spLocks noGrp="1"/>
          </p:cNvSpPr>
          <p:nvPr>
            <p:ph sz="quarter" idx="13"/>
          </p:nvPr>
        </p:nvSpPr>
        <p:spPr>
          <a:xfrm>
            <a:off x="228600" y="838200"/>
            <a:ext cx="4144537" cy="5943600"/>
          </a:xfrm>
        </p:spPr>
        <p:txBody>
          <a:bodyPr>
            <a:normAutofit/>
          </a:bodyPr>
          <a:lstStyle/>
          <a:p>
            <a:r>
              <a:rPr lang="en-US" b="1" dirty="0"/>
              <a:t>Reader:  </a:t>
            </a:r>
            <a:r>
              <a:rPr lang="en-US" dirty="0"/>
              <a:t>It was now about noon and darkness came over the whole land until three in the afternoon because of an eclipse of the sun. Then the veil of the temple was torn down the middle. Jesus cried out in a loud voice, “Father, into your hands I commend my spirit”; and when he had said this he breathed his last. </a:t>
            </a:r>
            <a:r>
              <a:rPr lang="en-US" sz="1800" dirty="0"/>
              <a:t>(Luke 23:44-46)</a:t>
            </a:r>
          </a:p>
          <a:p>
            <a:endParaRPr lang="en-US" sz="1800" b="1" dirty="0"/>
          </a:p>
          <a:p>
            <a:r>
              <a:rPr lang="en-US" sz="1800" b="1" dirty="0"/>
              <a:t>Presider:  </a:t>
            </a:r>
            <a:r>
              <a:rPr lang="en-US" sz="1800" dirty="0"/>
              <a:t>Lord, grant us trust in you </a:t>
            </a:r>
            <a:br>
              <a:rPr lang="en-US" sz="1800" dirty="0"/>
            </a:br>
            <a:r>
              <a:rPr lang="en-US" sz="1800" dirty="0"/>
              <a:t>that when our time on earth is ended</a:t>
            </a:r>
            <a:br>
              <a:rPr lang="en-US" sz="1800" dirty="0"/>
            </a:br>
            <a:r>
              <a:rPr lang="en-US" sz="1800" dirty="0"/>
              <a:t>our spirits may come to you without delay.</a:t>
            </a:r>
          </a:p>
          <a:p>
            <a:r>
              <a:rPr lang="en-US" sz="1800" b="1" dirty="0"/>
              <a:t>All:  </a:t>
            </a:r>
            <a:r>
              <a:rPr lang="en-US" sz="1800" dirty="0"/>
              <a:t>Lord Jesus, help us walk in your steps.</a:t>
            </a:r>
          </a:p>
        </p:txBody>
      </p:sp>
    </p:spTree>
    <p:extLst>
      <p:ext uri="{BB962C8B-B14F-4D97-AF65-F5344CB8AC3E}">
        <p14:creationId xmlns:p14="http://schemas.microsoft.com/office/powerpoint/2010/main" val="578028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up)">
                                      <p:cBhvr>
                                        <p:cTn id="12" dur="1000"/>
                                        <p:tgtEl>
                                          <p:spTgt spid="5">
                                            <p:txEl>
                                              <p:pRg st="2" end="2"/>
                                            </p:txEl>
                                          </p:spTgt>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wipe(up)">
                                      <p:cBhvr>
                                        <p:cTn id="16"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14</a:t>
            </a:r>
            <a:r>
              <a:rPr lang="en-US" sz="4000" baseline="30000" dirty="0"/>
              <a:t>th</a:t>
            </a:r>
            <a:r>
              <a:rPr lang="en-US" sz="4000" dirty="0"/>
              <a:t> Station: </a:t>
            </a:r>
            <a:r>
              <a:rPr lang="en-US" dirty="0"/>
              <a:t>Jesus Is Placed in the Tomb</a:t>
            </a:r>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558772" y="838200"/>
            <a:ext cx="4204228" cy="5791200"/>
          </a:xfrm>
        </p:spPr>
      </p:pic>
      <p:sp>
        <p:nvSpPr>
          <p:cNvPr id="5" name="Content Placeholder 4"/>
          <p:cNvSpPr>
            <a:spLocks noGrp="1"/>
          </p:cNvSpPr>
          <p:nvPr>
            <p:ph sz="quarter" idx="13"/>
          </p:nvPr>
        </p:nvSpPr>
        <p:spPr/>
        <p:txBody>
          <a:bodyPr>
            <a:normAutofit/>
          </a:bodyPr>
          <a:lstStyle/>
          <a:p>
            <a:r>
              <a:rPr lang="en-US" b="1" dirty="0"/>
              <a:t>Reader:  </a:t>
            </a:r>
            <a:r>
              <a:rPr lang="en-US" dirty="0"/>
              <a:t>When it was evening, there came a rich man from Arimathea named Joseph, who was himself a disciple of Jesus. He went to Pilate and asked for the body of Jesus; then Pilate ordered it to be handed over. Taking the body, Joseph wrapped it [in] clean linen and laid it in his new tomb that he had hewn in the rock. Then he rolled a huge stone across the entrance to the tomb and departed. </a:t>
            </a:r>
            <a:r>
              <a:rPr lang="en-US" sz="1800" dirty="0"/>
              <a:t>(Matthew 27:57-60)</a:t>
            </a:r>
          </a:p>
          <a:p>
            <a:endParaRPr lang="en-US" sz="1800" b="1" dirty="0"/>
          </a:p>
          <a:p>
            <a:r>
              <a:rPr lang="en-US" sz="1800" b="1" dirty="0"/>
              <a:t>Presider:  </a:t>
            </a:r>
            <a:r>
              <a:rPr lang="en-US" sz="1800" dirty="0"/>
              <a:t>Lord, grant us your compassion  that we may always provide for those in need.</a:t>
            </a:r>
          </a:p>
          <a:p>
            <a:r>
              <a:rPr lang="en-US" sz="1800" b="1" dirty="0"/>
              <a:t>All:  </a:t>
            </a:r>
            <a:r>
              <a:rPr lang="en-US" sz="1800" dirty="0"/>
              <a:t>Lord Jesus, help us walk in your steps.</a:t>
            </a:r>
          </a:p>
        </p:txBody>
      </p:sp>
    </p:spTree>
    <p:extLst>
      <p:ext uri="{BB962C8B-B14F-4D97-AF65-F5344CB8AC3E}">
        <p14:creationId xmlns:p14="http://schemas.microsoft.com/office/powerpoint/2010/main" val="2367879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up)">
                                      <p:cBhvr>
                                        <p:cTn id="12" dur="1000"/>
                                        <p:tgtEl>
                                          <p:spTgt spid="5">
                                            <p:txEl>
                                              <p:pRg st="2" end="2"/>
                                            </p:txEl>
                                          </p:spTgt>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wipe(up)">
                                      <p:cBhvr>
                                        <p:cTn id="16"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a:xfrm>
            <a:off x="381000" y="914400"/>
            <a:ext cx="8077200" cy="5715000"/>
          </a:xfrm>
        </p:spPr>
        <p:txBody>
          <a:bodyPr>
            <a:normAutofit/>
          </a:bodyPr>
          <a:lstStyle/>
          <a:p>
            <a:pPr marL="227013" indent="-227013"/>
            <a:r>
              <a:rPr lang="en-US" sz="2800" b="1" dirty="0"/>
              <a:t>Closing Prayer</a:t>
            </a:r>
          </a:p>
          <a:p>
            <a:pPr marL="457200" lvl="1" indent="-227013"/>
            <a:r>
              <a:rPr lang="en-US" sz="2000" b="1" i="1" dirty="0"/>
              <a:t>Presider:  </a:t>
            </a:r>
            <a:r>
              <a:rPr lang="en-US" sz="2000" dirty="0"/>
              <a:t>Lord Jesus Christ, your passion and death is the sacrifice that unites earth and heaven and reconciles all people to you.  May we who have faithfully reflected on these mysteries follow in your steps and so come to share your glory in heaven where you live and reign with the Father and the Holy Spirit one God, for ever and ever.</a:t>
            </a:r>
          </a:p>
          <a:p>
            <a:pPr marL="457200" lvl="1" indent="-227013"/>
            <a:r>
              <a:rPr lang="en-US" sz="2000" b="1" i="1" dirty="0"/>
              <a:t>All: </a:t>
            </a:r>
            <a:r>
              <a:rPr lang="en-US" sz="2000" dirty="0"/>
              <a:t>Amen.</a:t>
            </a:r>
          </a:p>
          <a:p>
            <a:pPr marL="227013" indent="-227013">
              <a:spcBef>
                <a:spcPts val="2400"/>
              </a:spcBef>
            </a:pPr>
            <a:r>
              <a:rPr lang="en-US" sz="2800" b="1" dirty="0"/>
              <a:t>Final Blessing</a:t>
            </a:r>
          </a:p>
          <a:p>
            <a:pPr marL="227013" indent="-227013">
              <a:spcBef>
                <a:spcPts val="2400"/>
              </a:spcBef>
            </a:pPr>
            <a:r>
              <a:rPr lang="en-US" sz="2800" b="1" dirty="0"/>
              <a:t>Concluding Hymn</a:t>
            </a:r>
            <a:r>
              <a:rPr lang="en-US" sz="1600" dirty="0"/>
              <a:t>  (suggestions by USCCB)</a:t>
            </a:r>
            <a:endParaRPr lang="en-US" b="1" dirty="0"/>
          </a:p>
          <a:p>
            <a:pPr marL="738188" lvl="1" indent="-227013"/>
            <a:r>
              <a:rPr lang="en-US" sz="1800" dirty="0"/>
              <a:t>Crown Him with Many Crowns</a:t>
            </a:r>
            <a:r>
              <a:rPr lang="en-US" sz="1500" dirty="0"/>
              <a:t> </a:t>
            </a:r>
            <a:r>
              <a:rPr lang="en-US" sz="1400" dirty="0"/>
              <a:t>(</a:t>
            </a:r>
            <a:r>
              <a:rPr lang="en-US" sz="1400" dirty="0">
                <a:hlinkClick r:id="rId2"/>
              </a:rPr>
              <a:t>choir &amp; organ</a:t>
            </a:r>
            <a:r>
              <a:rPr lang="en-US" sz="1400" dirty="0"/>
              <a:t>; </a:t>
            </a:r>
            <a:r>
              <a:rPr lang="en-US" sz="1400" dirty="0">
                <a:hlinkClick r:id="rId3"/>
              </a:rPr>
              <a:t>contemporary band</a:t>
            </a:r>
            <a:r>
              <a:rPr lang="en-US" sz="1400" dirty="0"/>
              <a:t>)</a:t>
            </a:r>
          </a:p>
          <a:p>
            <a:pPr marL="738188" lvl="1" indent="-227013"/>
            <a:r>
              <a:rPr lang="en-US" sz="1800" dirty="0"/>
              <a:t>Lift High the Cross </a:t>
            </a:r>
            <a:r>
              <a:rPr lang="en-US" sz="1400" dirty="0"/>
              <a:t>(</a:t>
            </a:r>
            <a:r>
              <a:rPr lang="en-US" sz="1400" dirty="0">
                <a:hlinkClick r:id="rId4"/>
              </a:rPr>
              <a:t>children’s choir w/ piano</a:t>
            </a:r>
            <a:r>
              <a:rPr lang="en-US" sz="1400" dirty="0"/>
              <a:t>;  </a:t>
            </a:r>
            <a:r>
              <a:rPr lang="en-US" sz="1400" dirty="0">
                <a:hlinkClick r:id="rId5"/>
              </a:rPr>
              <a:t>adult choir w/ organ</a:t>
            </a:r>
            <a:r>
              <a:rPr lang="en-US" sz="1400" dirty="0"/>
              <a:t>)</a:t>
            </a:r>
          </a:p>
          <a:p>
            <a:pPr marL="738188" lvl="1" indent="-227013"/>
            <a:r>
              <a:rPr lang="en-US" sz="1800" dirty="0"/>
              <a:t>What Wondrous Love Is This</a:t>
            </a:r>
            <a:r>
              <a:rPr lang="en-US" sz="1400" dirty="0"/>
              <a:t> (</a:t>
            </a:r>
            <a:r>
              <a:rPr lang="en-US" sz="1400" dirty="0">
                <a:hlinkClick r:id="rId6"/>
              </a:rPr>
              <a:t>choir &amp; organ</a:t>
            </a:r>
            <a:r>
              <a:rPr lang="en-US" sz="1400" dirty="0"/>
              <a:t>; </a:t>
            </a:r>
            <a:r>
              <a:rPr lang="en-US" sz="1400" dirty="0">
                <a:hlinkClick r:id="rId7"/>
              </a:rPr>
              <a:t>contemporary video</a:t>
            </a:r>
            <a:r>
              <a:rPr lang="en-US" sz="1400" dirty="0"/>
              <a:t>)</a:t>
            </a:r>
          </a:p>
          <a:p>
            <a:pPr marL="738188" lvl="1" indent="-227013"/>
            <a:r>
              <a:rPr lang="en-US" sz="1800" dirty="0"/>
              <a:t>The Glory of These Forty Days</a:t>
            </a:r>
            <a:r>
              <a:rPr lang="en-US" sz="1400" dirty="0"/>
              <a:t> (</a:t>
            </a:r>
            <a:r>
              <a:rPr lang="en-US" sz="1400" dirty="0">
                <a:hlinkClick r:id="rId8"/>
              </a:rPr>
              <a:t>choir &amp; organ</a:t>
            </a:r>
            <a:r>
              <a:rPr lang="en-US" sz="1400" dirty="0"/>
              <a:t>)</a:t>
            </a:r>
            <a:endParaRPr lang="en-US" sz="1800" dirty="0"/>
          </a:p>
        </p:txBody>
      </p:sp>
    </p:spTree>
    <p:extLst>
      <p:ext uri="{BB962C8B-B14F-4D97-AF65-F5344CB8AC3E}">
        <p14:creationId xmlns:p14="http://schemas.microsoft.com/office/powerpoint/2010/main" val="1887764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1" dur="500"/>
                                        <p:tgtEl>
                                          <p:spTgt spid="3">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5" dur="500"/>
                                        <p:tgtEl>
                                          <p:spTgt spid="3">
                                            <p:txEl>
                                              <p:pRg st="4" end="4"/>
                                            </p:txEl>
                                          </p:spTgt>
                                        </p:tgtEl>
                                      </p:cBhvr>
                                    </p:animEffect>
                                  </p:childTnLst>
                                </p:cTn>
                              </p:par>
                            </p:childTnLst>
                          </p:cTn>
                        </p:par>
                        <p:par>
                          <p:cTn id="26" fill="hold">
                            <p:stCondLst>
                              <p:cond delay="500"/>
                            </p:stCondLst>
                            <p:childTnLst>
                              <p:par>
                                <p:cTn id="27" presetID="14" presetClass="entr" presetSubtype="10" fill="hold" grpId="0" nodeType="after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9" dur="500"/>
                                        <p:tgtEl>
                                          <p:spTgt spid="3">
                                            <p:txEl>
                                              <p:pRg st="5" end="5"/>
                                            </p:txEl>
                                          </p:spTgt>
                                        </p:tgtEl>
                                      </p:cBhvr>
                                    </p:animEffect>
                                  </p:childTnLst>
                                </p:cTn>
                              </p:par>
                            </p:childTnLst>
                          </p:cTn>
                        </p:par>
                        <p:par>
                          <p:cTn id="30" fill="hold">
                            <p:stCondLst>
                              <p:cond delay="1000"/>
                            </p:stCondLst>
                            <p:childTnLst>
                              <p:par>
                                <p:cTn id="31" presetID="14" presetClass="entr" presetSubtype="10" fill="hold" grpId="0" nodeType="after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3" dur="500"/>
                                        <p:tgtEl>
                                          <p:spTgt spid="3">
                                            <p:txEl>
                                              <p:pRg st="6" end="6"/>
                                            </p:txEl>
                                          </p:spTgt>
                                        </p:tgtEl>
                                      </p:cBhvr>
                                    </p:animEffect>
                                  </p:childTnLst>
                                </p:cTn>
                              </p:par>
                            </p:childTnLst>
                          </p:cTn>
                        </p:par>
                        <p:par>
                          <p:cTn id="34" fill="hold">
                            <p:stCondLst>
                              <p:cond delay="1500"/>
                            </p:stCondLst>
                            <p:childTnLst>
                              <p:par>
                                <p:cTn id="35" presetID="14" presetClass="entr" presetSubtype="10" fill="hold" grpId="0" nodeType="after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7" dur="500"/>
                                        <p:tgtEl>
                                          <p:spTgt spid="3">
                                            <p:txEl>
                                              <p:pRg st="7" end="7"/>
                                            </p:txEl>
                                          </p:spTgt>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randombar(horizontal)">
                                      <p:cBhvr>
                                        <p:cTn id="4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Further Resources</a:t>
            </a:r>
          </a:p>
        </p:txBody>
      </p:sp>
      <p:sp>
        <p:nvSpPr>
          <p:cNvPr id="3" name="Content Placeholder 2"/>
          <p:cNvSpPr>
            <a:spLocks noGrp="1"/>
          </p:cNvSpPr>
          <p:nvPr>
            <p:ph idx="1"/>
          </p:nvPr>
        </p:nvSpPr>
        <p:spPr>
          <a:xfrm>
            <a:off x="457200" y="1219200"/>
            <a:ext cx="8229600" cy="5181600"/>
          </a:xfrm>
        </p:spPr>
        <p:txBody>
          <a:bodyPr>
            <a:normAutofit/>
          </a:bodyPr>
          <a:lstStyle/>
          <a:p>
            <a:r>
              <a:rPr lang="en-US" dirty="0"/>
              <a:t>Related Prayer Texts:</a:t>
            </a:r>
            <a:endParaRPr lang="en-US" dirty="0">
              <a:hlinkClick r:id="rId2"/>
            </a:endParaRPr>
          </a:p>
          <a:p>
            <a:pPr marL="460375" lvl="1" indent="-230188"/>
            <a:r>
              <a:rPr lang="en-US" dirty="0">
                <a:hlinkClick r:id="rId2"/>
              </a:rPr>
              <a:t>https://www.usccb.org/prayer-and-worship/prayers-and-devotions/stations-of-the-cross/scriptural-stations-of-the-cross</a:t>
            </a:r>
          </a:p>
          <a:p>
            <a:pPr marL="460375" lvl="1" indent="-230188"/>
            <a:r>
              <a:rPr lang="en-US" dirty="0">
                <a:hlinkClick r:id="rId3"/>
              </a:rPr>
              <a:t>https://www.usccb.org/resources/scriptural-way-cross-lent</a:t>
            </a:r>
            <a:endParaRPr lang="en-US" dirty="0"/>
          </a:p>
          <a:p>
            <a:pPr marL="460375" lvl="1" indent="-230188"/>
            <a:r>
              <a:rPr lang="en-US" dirty="0">
                <a:hlinkClick r:id="rId2"/>
              </a:rPr>
              <a:t>https://www.usccb.org/resources/way-cross-suggested-hymns</a:t>
            </a:r>
            <a:endParaRPr lang="en-US" dirty="0"/>
          </a:p>
          <a:p>
            <a:pPr marL="460375" lvl="1" indent="-230188"/>
            <a:r>
              <a:rPr lang="en-US" dirty="0">
                <a:hlinkClick r:id="rId4"/>
              </a:rPr>
              <a:t>https://www.usccb.org/resources/ecumenical-stations-cross</a:t>
            </a:r>
            <a:endParaRPr lang="en-US" dirty="0"/>
          </a:p>
          <a:p>
            <a:pPr marL="460375" lvl="1" indent="-230188"/>
            <a:r>
              <a:rPr lang="en-US" dirty="0">
                <a:hlinkClick r:id="rId5"/>
              </a:rPr>
              <a:t>https://www.usccb.org/resources/stations-cross-overcoming-racism</a:t>
            </a:r>
            <a:endParaRPr lang="en-US" dirty="0"/>
          </a:p>
          <a:p>
            <a:pPr marL="0" indent="-280988">
              <a:spcBef>
                <a:spcPts val="2400"/>
              </a:spcBef>
            </a:pPr>
            <a:r>
              <a:rPr lang="en-US" dirty="0"/>
              <a:t>Other “Scriptural Stations” Artwork:</a:t>
            </a:r>
          </a:p>
          <a:p>
            <a:pPr marL="460375" lvl="1" indent="-230188"/>
            <a:r>
              <a:rPr lang="en-US" dirty="0">
                <a:hlinkClick r:id="rId6"/>
              </a:rPr>
              <a:t>https://www.julielonneman.com/</a:t>
            </a:r>
            <a:endParaRPr lang="en-US" dirty="0"/>
          </a:p>
          <a:p>
            <a:pPr marL="460375" lvl="1" indent="-230188"/>
            <a:r>
              <a:rPr lang="en-US" dirty="0">
                <a:hlinkClick r:id="rId7"/>
              </a:rPr>
              <a:t>http://julielonneman.blogspot.com/</a:t>
            </a:r>
            <a:endParaRPr lang="en-US" dirty="0"/>
          </a:p>
          <a:p>
            <a:pPr marL="460375" lvl="1" indent="-230188"/>
            <a:r>
              <a:rPr lang="en-US" dirty="0">
                <a:hlinkClick r:id="rId8"/>
              </a:rPr>
              <a:t>https://www.trinitystores.com/artist/julie-lonneman</a:t>
            </a:r>
            <a:endParaRPr lang="en-US" dirty="0"/>
          </a:p>
          <a:p>
            <a:pPr>
              <a:lnSpc>
                <a:spcPct val="90000"/>
              </a:lnSpc>
              <a:spcBef>
                <a:spcPts val="2400"/>
              </a:spcBef>
            </a:pPr>
            <a:r>
              <a:rPr lang="en-US" b="1" dirty="0"/>
              <a:t>Cathedral of the Madeleine</a:t>
            </a:r>
            <a:r>
              <a:rPr lang="en-US" dirty="0"/>
              <a:t>, Salt Lake City, UT</a:t>
            </a:r>
          </a:p>
          <a:p>
            <a:pPr marL="512763" lvl="1">
              <a:lnSpc>
                <a:spcPct val="90000"/>
              </a:lnSpc>
            </a:pPr>
            <a:r>
              <a:rPr lang="en-US" dirty="0">
                <a:hlinkClick r:id="rId9">
                  <a:extLst>
                    <a:ext uri="{A12FA001-AC4F-418D-AE19-62706E023703}">
                      <ahyp:hlinkClr xmlns:ahyp="http://schemas.microsoft.com/office/drawing/2018/hyperlinkcolor" val="tx"/>
                    </a:ext>
                  </a:extLst>
                </a:hlinkClick>
              </a:rPr>
              <a:t>https://utcotm.org/about/pictoral-tour</a:t>
            </a:r>
            <a:r>
              <a:rPr lang="en-US" dirty="0"/>
              <a:t> </a:t>
            </a:r>
          </a:p>
          <a:p>
            <a:pPr marL="512763" lvl="1">
              <a:lnSpc>
                <a:spcPct val="90000"/>
              </a:lnSpc>
            </a:pPr>
            <a:r>
              <a:rPr lang="en-US" i="1" dirty="0"/>
              <a:t>Thanks to the Cathedral staff for permission to use their artwork here!</a:t>
            </a:r>
          </a:p>
        </p:txBody>
      </p:sp>
    </p:spTree>
    <p:extLst>
      <p:ext uri="{BB962C8B-B14F-4D97-AF65-F5344CB8AC3E}">
        <p14:creationId xmlns:p14="http://schemas.microsoft.com/office/powerpoint/2010/main" val="22407467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Executive</Template>
  <TotalTime>8052</TotalTime>
  <Words>3037</Words>
  <Application>Microsoft Office PowerPoint</Application>
  <PresentationFormat>On-screen Show (4:3)</PresentationFormat>
  <Paragraphs>127</Paragraphs>
  <Slides>21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Arial Narrow</vt:lpstr>
      <vt:lpstr>Calibri</vt:lpstr>
      <vt:lpstr>Century Gothic</vt:lpstr>
      <vt:lpstr>Courier New</vt:lpstr>
      <vt:lpstr>Palatino Linotype</vt:lpstr>
      <vt:lpstr>Executive</vt:lpstr>
      <vt:lpstr>Scriptural Stations of the Cross with Artwork from the Cathedral of the Madeleine, Salt Lake City, Utah</vt:lpstr>
      <vt:lpstr>Scriptural Stations – Intro</vt:lpstr>
      <vt:lpstr>Artwork  by Roger (Sam) Wilson </vt:lpstr>
      <vt:lpstr>Music – Suggestions by USCCB</vt:lpstr>
      <vt:lpstr>Scriptural Stations of the Cross</vt:lpstr>
      <vt:lpstr>1st Station: Jesus in the Garden of Gethsemane</vt:lpstr>
      <vt:lpstr>2: Jesus, Betrayed by Judas, Is Arrested</vt:lpstr>
      <vt:lpstr>3: Jesus Is Condemned by the Sanhedrin</vt:lpstr>
      <vt:lpstr>4th Station: Jesus Is Denied by Peter</vt:lpstr>
      <vt:lpstr>5th Station: Jesus Is Judged by Pilate</vt:lpstr>
      <vt:lpstr>6: Jesus Is Scourged &amp; Crowned with Thorns</vt:lpstr>
      <vt:lpstr>7th Station: Jesus Bears the Cross</vt:lpstr>
      <vt:lpstr>8: Simon the Cyrenian Helps to Carry the Cross</vt:lpstr>
      <vt:lpstr>9: Jesus Meets the Women of Jerusalem</vt:lpstr>
      <vt:lpstr>10th Station: Jesus Is Crucified</vt:lpstr>
      <vt:lpstr>11: Jesus Promises Paradise to the Good Thief</vt:lpstr>
      <vt:lpstr>12: Jesus Speaks to His Mother and the Disciple</vt:lpstr>
      <vt:lpstr>13th Station: Jesus Dies on the Cross</vt:lpstr>
      <vt:lpstr>14th Station: Jesus Is Placed in the Tomb</vt:lpstr>
      <vt:lpstr>Conclusion</vt:lpstr>
      <vt:lpstr>Further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Felix Just</dc:creator>
  <cp:lastModifiedBy>Just, Felix</cp:lastModifiedBy>
  <cp:revision>29</cp:revision>
  <dcterms:created xsi:type="dcterms:W3CDTF">2021-01-28T07:28:07Z</dcterms:created>
  <dcterms:modified xsi:type="dcterms:W3CDTF">2021-03-08T23:40:05Z</dcterms:modified>
</cp:coreProperties>
</file>